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6485D_54161073.xml" ContentType="application/vnd.ms-powerpoint.comments+xml"/>
  <Override PartName="/ppt/comments/modernComment_7FF6486A_6CE9EF21.xml" ContentType="application/vnd.ms-powerpoint.comments+xml"/>
  <Override PartName="/ppt/comments/modernComment_7FF6486F_A1EF1A27.xml" ContentType="application/vnd.ms-powerpoint.comments+xml"/>
  <Override PartName="/ppt/comments/modernComment_7FF64870_72D0380E.xml" ContentType="application/vnd.ms-powerpoint.comments+xml"/>
  <Override PartName="/ppt/comments/modernComment_7FF64873_E8A16BAC.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4"/>
    <p:sldMasterId id="2147485404" r:id="rId5"/>
    <p:sldMasterId id="2147485555" r:id="rId6"/>
  </p:sldMasterIdLst>
  <p:notesMasterIdLst>
    <p:notesMasterId r:id="rId40"/>
  </p:notesMasterIdLst>
  <p:sldIdLst>
    <p:sldId id="2076137034" r:id="rId7"/>
    <p:sldId id="964" r:id="rId8"/>
    <p:sldId id="2146846764" r:id="rId9"/>
    <p:sldId id="259" r:id="rId10"/>
    <p:sldId id="2146846810" r:id="rId11"/>
    <p:sldId id="2146846811" r:id="rId12"/>
    <p:sldId id="2146846812" r:id="rId13"/>
    <p:sldId id="2146846813" r:id="rId14"/>
    <p:sldId id="2146846839" r:id="rId15"/>
    <p:sldId id="2146846814" r:id="rId16"/>
    <p:sldId id="2146846815" r:id="rId17"/>
    <p:sldId id="2146846816" r:id="rId18"/>
    <p:sldId id="2146846817" r:id="rId19"/>
    <p:sldId id="2146846840" r:id="rId20"/>
    <p:sldId id="2146846818" r:id="rId21"/>
    <p:sldId id="2146846821" r:id="rId22"/>
    <p:sldId id="2146846824" r:id="rId23"/>
    <p:sldId id="2146846819" r:id="rId24"/>
    <p:sldId id="2146846822" r:id="rId25"/>
    <p:sldId id="2146846823" r:id="rId26"/>
    <p:sldId id="2146846820" r:id="rId27"/>
    <p:sldId id="2146846825" r:id="rId28"/>
    <p:sldId id="2146846826" r:id="rId29"/>
    <p:sldId id="2146846841" r:id="rId30"/>
    <p:sldId id="2146846827" r:id="rId31"/>
    <p:sldId id="2146846828" r:id="rId32"/>
    <p:sldId id="2146846829" r:id="rId33"/>
    <p:sldId id="2146846830" r:id="rId34"/>
    <p:sldId id="2146846831" r:id="rId35"/>
    <p:sldId id="2146846832" r:id="rId36"/>
    <p:sldId id="2146846833" r:id="rId37"/>
    <p:sldId id="2146846835" r:id="rId38"/>
    <p:sldId id="27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6702F05-C235-E340-99E0-81AB53F30E67}">
          <p14:sldIdLst>
            <p14:sldId id="2076137034"/>
            <p14:sldId id="964"/>
            <p14:sldId id="2146846764"/>
            <p14:sldId id="259"/>
            <p14:sldId id="2146846810"/>
            <p14:sldId id="2146846811"/>
            <p14:sldId id="2146846812"/>
            <p14:sldId id="2146846813"/>
            <p14:sldId id="2146846839"/>
            <p14:sldId id="2146846814"/>
            <p14:sldId id="2146846815"/>
            <p14:sldId id="2146846816"/>
            <p14:sldId id="2146846817"/>
            <p14:sldId id="2146846840"/>
            <p14:sldId id="2146846818"/>
            <p14:sldId id="2146846821"/>
            <p14:sldId id="2146846824"/>
            <p14:sldId id="2146846819"/>
            <p14:sldId id="2146846822"/>
            <p14:sldId id="2146846823"/>
            <p14:sldId id="2146846820"/>
            <p14:sldId id="2146846825"/>
            <p14:sldId id="2146846826"/>
            <p14:sldId id="2146846841"/>
            <p14:sldId id="2146846827"/>
            <p14:sldId id="2146846828"/>
            <p14:sldId id="2146846829"/>
            <p14:sldId id="2146846830"/>
            <p14:sldId id="2146846831"/>
            <p14:sldId id="2146846832"/>
            <p14:sldId id="2146846833"/>
            <p14:sldId id="2146846835"/>
            <p14:sldId id="274"/>
          </p14:sldIdLst>
        </p14:section>
      </p14:sectionLst>
    </p:ext>
    <p:ext uri="{EFAFB233-063F-42B5-8137-9DF3F51BA10A}">
      <p15:sldGuideLst xmlns:p15="http://schemas.microsoft.com/office/powerpoint/2012/main">
        <p15:guide id="1" pos="2112" userDrawn="1">
          <p15:clr>
            <a:srgbClr val="A4A3A4"/>
          </p15:clr>
        </p15:guide>
        <p15:guide id="2" pos="312" userDrawn="1">
          <p15:clr>
            <a:srgbClr val="A4A3A4"/>
          </p15:clr>
        </p15:guide>
        <p15:guide id="3" orient="horz" pos="984" userDrawn="1">
          <p15:clr>
            <a:srgbClr val="A4A3A4"/>
          </p15:clr>
        </p15:guide>
        <p15:guide id="4" orient="horz" pos="576" userDrawn="1">
          <p15:clr>
            <a:srgbClr val="A4A3A4"/>
          </p15:clr>
        </p15:guide>
        <p15:guide id="5" orient="horz" pos="1872" userDrawn="1">
          <p15:clr>
            <a:srgbClr val="A4A3A4"/>
          </p15:clr>
        </p15:guide>
        <p15:guide id="6" pos="4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711317-8395-8E70-91CB-2CE6B946DAD4}" name="Jessica DiBartolo" initials="JD" userId="S::Jessica.DiBartolo@indigoslate.com::68aeefef-2ea9-4d58-af4e-78cf8e729c99" providerId="AD"/>
  <p188:author id="{79067033-C68C-6CD7-1F32-CC91AB603089}" name="Kate Ashley (BLOOM CONSULTING GROUP INC)" initials="KI" userId="S::v-kaashl@microsoft.com::bdccdd5a-6cef-4f7b-920c-b58fdb233869" providerId="AD"/>
  <p188:author id="{96015849-BAC7-9394-9E8B-ABF542DB83BC}" name="Zenin Kassam" initials="" userId="zenink@microsoft.com" providerId="O365"/>
  <p188:author id="{045EDE5D-2441-2589-F1F9-90CC8C9743E7}" name="Caroline Ganson" initials="CG" userId="S::caroline.ganson@indigoslate.com::1bc377a7-53d8-43d7-a561-c7e6e1756b0b" providerId="AD"/>
  <p188:author id="{FF865C5F-597F-3F9D-9FC0-39B5CFCFDF79}" name="Cassie Pan" initials="CP" userId="S::caspan@microsoft.com::0d1e7345-9b4e-43fc-b9f4-d24755fb048b" providerId="AD"/>
  <p188:author id="{93B9ED62-59C9-DC63-4122-352D7C507A48}" name="Faizah Chowdhury" initials="FC" userId="S::faizah.chowdhury@indigoslate.com::0d6929bb-7f98-4b32-81a5-715b671a8633" providerId="AD"/>
  <p188:author id="{22F51273-52B5-448E-D7CD-DF55272636BA}" name="Tamim Chowdhury" initials="TC" userId="S::tachow@microsoft.com::8a27ba67-8792-4fcb-95f7-5c2aec363d63" providerId="AD"/>
  <p188:author id="{33265B99-E796-5370-5829-2E16626F4E89}" name="Dubravka Salopek" initials="DS" userId="S::salopekd@microsoft.com::77dad989-9e04-49b0-8e21-8e05c0a5ae7d" providerId="AD"/>
  <p188:author id="{7DD8D1A0-D859-B8D8-5F3E-07E71B408B24}" name="Sandy Kaduce" initials="SK" userId="S::sandy.kaduce@indigoslate.com::642eec7c-e8e9-4fef-b046-282077c04c43" providerId="AD"/>
  <p188:author id="{F73368A3-8C40-F2AF-6EC0-4B3FB0A1C7BF}" name="Sandy Kaduce" initials="SK" userId="S::Sandy.Kaduce@indigoslate.com::642eec7c-e8e9-4fef-b046-282077c04c43" providerId="AD"/>
  <p188:author id="{6B7BBFCE-107E-BEC8-FF9C-AB565E6D1AD8}" name="Zenin Kassam" initials="ZK" userId="S::zenink@microsoft.com::283277c7-10fa-43b8-8ced-e6e12ba39ea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mim Chowdhury" initials="TC" lastIdx="5" clrIdx="6">
    <p:extLst>
      <p:ext uri="{19B8F6BF-5375-455C-9EA6-DF929625EA0E}">
        <p15:presenceInfo xmlns:p15="http://schemas.microsoft.com/office/powerpoint/2012/main" userId="S::tachow@microsoft.com::8a27ba67-8792-4fcb-95f7-5c2aec363d63" providerId="AD"/>
      </p:ext>
    </p:extLst>
  </p:cmAuthor>
  <p:cmAuthor id="1" name="Isabela Belloso" initials="IB" lastIdx="1" clrIdx="0">
    <p:extLst>
      <p:ext uri="{19B8F6BF-5375-455C-9EA6-DF929625EA0E}">
        <p15:presenceInfo xmlns:p15="http://schemas.microsoft.com/office/powerpoint/2012/main" userId="S::ibelloso@fb.com::ad9647f9-1fe1-44fe-88f9-f070df5da3db" providerId="AD"/>
      </p:ext>
    </p:extLst>
  </p:cmAuthor>
  <p:cmAuthor id="2" name="Kate Ashley (BLOOM CONSULTING GROUP INC)" initials="KI" lastIdx="66" clrIdx="1">
    <p:extLst>
      <p:ext uri="{19B8F6BF-5375-455C-9EA6-DF929625EA0E}">
        <p15:presenceInfo xmlns:p15="http://schemas.microsoft.com/office/powerpoint/2012/main" userId="S::v-kaashl@microsoft.com::bdccdd5a-6cef-4f7b-920c-b58fdb233869" providerId="AD"/>
      </p:ext>
    </p:extLst>
  </p:cmAuthor>
  <p:cmAuthor id="3" name="Gary Bauer (Amaxra INC)" initials="GI" lastIdx="27" clrIdx="2">
    <p:extLst>
      <p:ext uri="{19B8F6BF-5375-455C-9EA6-DF929625EA0E}">
        <p15:presenceInfo xmlns:p15="http://schemas.microsoft.com/office/powerpoint/2012/main" userId="S::v-garbau@microsoft.com::97993097-1b84-4bd0-b2fc-0b42c7c7e2aa" providerId="AD"/>
      </p:ext>
    </p:extLst>
  </p:cmAuthor>
  <p:cmAuthor id="4" name="Sandy Kaduce" initials="SK" lastIdx="25" clrIdx="3">
    <p:extLst>
      <p:ext uri="{19B8F6BF-5375-455C-9EA6-DF929625EA0E}">
        <p15:presenceInfo xmlns:p15="http://schemas.microsoft.com/office/powerpoint/2012/main" userId="S::sandy.kaduce@indigoslate.com::642eec7c-e8e9-4fef-b046-282077c04c43" providerId="AD"/>
      </p:ext>
    </p:extLst>
  </p:cmAuthor>
  <p:cmAuthor id="5" name="Caroline Ganson" initials="CG" lastIdx="13" clrIdx="4">
    <p:extLst>
      <p:ext uri="{19B8F6BF-5375-455C-9EA6-DF929625EA0E}">
        <p15:presenceInfo xmlns:p15="http://schemas.microsoft.com/office/powerpoint/2012/main" userId="S::caroline.ganson@indigoslate.com::1bc377a7-53d8-43d7-a561-c7e6e1756b0b" providerId="AD"/>
      </p:ext>
    </p:extLst>
  </p:cmAuthor>
  <p:cmAuthor id="6" name="Jessica DiBartolo" initials="JD" lastIdx="2" clrIdx="5">
    <p:extLst>
      <p:ext uri="{19B8F6BF-5375-455C-9EA6-DF929625EA0E}">
        <p15:presenceInfo xmlns:p15="http://schemas.microsoft.com/office/powerpoint/2012/main" userId="S::Jessica.DiBartolo@indigoslate.com::68aeefef-2ea9-4d58-af4e-78cf8e729c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195D38"/>
    <a:srgbClr val="21A365"/>
    <a:srgbClr val="107C42"/>
    <a:srgbClr val="53DBFF"/>
    <a:srgbClr val="185ABD"/>
    <a:srgbClr val="2B7DD3"/>
    <a:srgbClr val="C03413"/>
    <a:srgbClr val="ED6B47"/>
    <a:srgbClr val="7C8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A0FFC-BAEF-41D3-816C-E407CEC159D4}" v="5" dt="2021-08-26T15:25:16.666"/>
    <p1510:client id="{2546BD67-9362-E02D-BF78-875DC0B59C63}" v="1" dt="2021-08-31T17:22:21.379"/>
    <p1510:client id="{34BCCDB7-2487-43E5-B0C8-F056243F76AE}" v="1" dt="2021-08-26T21:28:37.191"/>
    <p1510:client id="{5C761BBB-E0EF-4DB9-9641-B3F9C1308678}" v="12" dt="2021-08-26T21:34:06.365"/>
    <p1510:client id="{6D14C43E-3E79-7F43-AFAB-C7476CE62FD2}" v="15" dt="2021-08-25T23:58:24.922"/>
    <p1510:client id="{99161387-C670-0E20-6452-7155E28F0A84}" v="47" dt="2021-08-26T20:11:28.304"/>
    <p1510:client id="{B129506C-CF76-466B-B381-271FB41FDF00}" v="1" dt="2021-08-26T20:48:02.853"/>
    <p1510:client id="{ED7C0BD7-6290-499A-AF55-25D3D16F57E9}" v="2" dt="2021-08-25T22:59:53.131"/>
    <p1510:client id="{F2BB5A38-BBB0-B7DF-06E6-A73EC06BF015}" v="2" dt="2021-08-26T00:07:47.9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2112"/>
        <p:guide pos="312"/>
        <p:guide orient="horz" pos="984"/>
        <p:guide orient="horz" pos="576"/>
        <p:guide orient="horz" pos="1872"/>
        <p:guide pos="4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Noelle" userId="S::raymond.noelle@indigoslate.com::d0e86ab7-014b-4d48-8eb3-b0f2cf1b2976" providerId="AD" clId="Web-{F2BB5A38-BBB0-B7DF-06E6-A73EC06BF015}"/>
    <pc:docChg chg="modSld">
      <pc:chgData name="Raymond Noelle" userId="S::raymond.noelle@indigoslate.com::d0e86ab7-014b-4d48-8eb3-b0f2cf1b2976" providerId="AD" clId="Web-{F2BB5A38-BBB0-B7DF-06E6-A73EC06BF015}" dt="2021-08-26T00:07:47.910" v="1" actId="20577"/>
      <pc:docMkLst>
        <pc:docMk/>
      </pc:docMkLst>
      <pc:sldChg chg="modSp">
        <pc:chgData name="Raymond Noelle" userId="S::raymond.noelle@indigoslate.com::d0e86ab7-014b-4d48-8eb3-b0f2cf1b2976" providerId="AD" clId="Web-{F2BB5A38-BBB0-B7DF-06E6-A73EC06BF015}" dt="2021-08-26T00:07:47.910" v="1" actId="20577"/>
        <pc:sldMkLst>
          <pc:docMk/>
          <pc:sldMk cId="717199336" sldId="2146846839"/>
        </pc:sldMkLst>
        <pc:spChg chg="mod">
          <ac:chgData name="Raymond Noelle" userId="S::raymond.noelle@indigoslate.com::d0e86ab7-014b-4d48-8eb3-b0f2cf1b2976" providerId="AD" clId="Web-{F2BB5A38-BBB0-B7DF-06E6-A73EC06BF015}" dt="2021-08-26T00:07:47.910" v="1" actId="20577"/>
          <ac:spMkLst>
            <pc:docMk/>
            <pc:sldMk cId="717199336" sldId="2146846839"/>
            <ac:spMk id="4" creationId="{3C813FBC-4D50-41C8-9FB2-B0F9131DCDB5}"/>
          </ac:spMkLst>
        </pc:spChg>
      </pc:sldChg>
    </pc:docChg>
  </pc:docChgLst>
  <pc:docChgLst>
    <pc:chgData name="Sandy Kaduce" userId="S::sandy.kaduce@indigoslate.com::642eec7c-e8e9-4fef-b046-282077c04c43" providerId="AD" clId="Web-{B129506C-CF76-466B-B381-271FB41FDF00}"/>
    <pc:docChg chg="">
      <pc:chgData name="Sandy Kaduce" userId="S::sandy.kaduce@indigoslate.com::642eec7c-e8e9-4fef-b046-282077c04c43" providerId="AD" clId="Web-{B129506C-CF76-466B-B381-271FB41FDF00}" dt="2021-08-26T20:48:02.853" v="0"/>
      <pc:docMkLst>
        <pc:docMk/>
      </pc:docMkLst>
      <pc:sldChg chg="modCm">
        <pc:chgData name="Sandy Kaduce" userId="S::sandy.kaduce@indigoslate.com::642eec7c-e8e9-4fef-b046-282077c04c43" providerId="AD" clId="Web-{B129506C-CF76-466B-B381-271FB41FDF00}" dt="2021-08-26T20:48:02.853" v="0"/>
        <pc:sldMkLst>
          <pc:docMk/>
          <pc:sldMk cId="1410732147" sldId="2146846813"/>
        </pc:sldMkLst>
      </pc:sldChg>
    </pc:docChg>
  </pc:docChgLst>
  <pc:docChgLst>
    <pc:chgData name="Roberto Brenes" userId="9fc2da36-c84b-4592-b77e-76280286207d" providerId="ADAL" clId="{6D14C43E-3E79-7F43-AFAB-C7476CE62FD2}"/>
    <pc:docChg chg="custSel modSld">
      <pc:chgData name="Roberto Brenes" userId="9fc2da36-c84b-4592-b77e-76280286207d" providerId="ADAL" clId="{6D14C43E-3E79-7F43-AFAB-C7476CE62FD2}" dt="2021-08-25T23:58:24.922" v="33"/>
      <pc:docMkLst>
        <pc:docMk/>
      </pc:docMkLst>
      <pc:sldChg chg="addSp modSp mod modCm">
        <pc:chgData name="Roberto Brenes" userId="9fc2da36-c84b-4592-b77e-76280286207d" providerId="ADAL" clId="{6D14C43E-3E79-7F43-AFAB-C7476CE62FD2}" dt="2021-08-25T23:35:46.537" v="24"/>
        <pc:sldMkLst>
          <pc:docMk/>
          <pc:sldMk cId="1410732147" sldId="2146846813"/>
        </pc:sldMkLst>
        <pc:spChg chg="add mod">
          <ac:chgData name="Roberto Brenes" userId="9fc2da36-c84b-4592-b77e-76280286207d" providerId="ADAL" clId="{6D14C43E-3E79-7F43-AFAB-C7476CE62FD2}" dt="2021-08-25T23:35:43.486" v="23" actId="14100"/>
          <ac:spMkLst>
            <pc:docMk/>
            <pc:sldMk cId="1410732147" sldId="2146846813"/>
            <ac:spMk id="7" creationId="{552BF529-D180-F748-93DA-BAE2443AE19F}"/>
          </ac:spMkLst>
        </pc:spChg>
      </pc:sldChg>
      <pc:sldChg chg="addSp delSp modSp mod">
        <pc:chgData name="Roberto Brenes" userId="9fc2da36-c84b-4592-b77e-76280286207d" providerId="ADAL" clId="{6D14C43E-3E79-7F43-AFAB-C7476CE62FD2}" dt="2021-08-25T23:38:02.771" v="32" actId="1076"/>
        <pc:sldMkLst>
          <pc:docMk/>
          <pc:sldMk cId="1478418644" sldId="2146846825"/>
        </pc:sldMkLst>
        <pc:spChg chg="add del mod">
          <ac:chgData name="Roberto Brenes" userId="9fc2da36-c84b-4592-b77e-76280286207d" providerId="ADAL" clId="{6D14C43E-3E79-7F43-AFAB-C7476CE62FD2}" dt="2021-08-25T23:36:20.200" v="26"/>
          <ac:spMkLst>
            <pc:docMk/>
            <pc:sldMk cId="1478418644" sldId="2146846825"/>
            <ac:spMk id="2" creationId="{E2B0CBFA-5065-8244-AF53-48FD460BD460}"/>
          </ac:spMkLst>
        </pc:spChg>
        <pc:spChg chg="add mod">
          <ac:chgData name="Roberto Brenes" userId="9fc2da36-c84b-4592-b77e-76280286207d" providerId="ADAL" clId="{6D14C43E-3E79-7F43-AFAB-C7476CE62FD2}" dt="2021-08-25T23:38:02.771" v="32" actId="1076"/>
          <ac:spMkLst>
            <pc:docMk/>
            <pc:sldMk cId="1478418644" sldId="2146846825"/>
            <ac:spMk id="16" creationId="{CFF3366E-04B2-1741-9E07-55D7F25BAD80}"/>
          </ac:spMkLst>
        </pc:spChg>
      </pc:sldChg>
      <pc:sldChg chg="modSp mod modCm">
        <pc:chgData name="Roberto Brenes" userId="9fc2da36-c84b-4592-b77e-76280286207d" providerId="ADAL" clId="{6D14C43E-3E79-7F43-AFAB-C7476CE62FD2}" dt="2021-08-25T23:58:24.922" v="33"/>
        <pc:sldMkLst>
          <pc:docMk/>
          <pc:sldMk cId="1926248462" sldId="2146846832"/>
        </pc:sldMkLst>
        <pc:spChg chg="mod">
          <ac:chgData name="Roberto Brenes" userId="9fc2da36-c84b-4592-b77e-76280286207d" providerId="ADAL" clId="{6D14C43E-3E79-7F43-AFAB-C7476CE62FD2}" dt="2021-08-25T23:23:35.163" v="0" actId="21"/>
          <ac:spMkLst>
            <pc:docMk/>
            <pc:sldMk cId="1926248462" sldId="2146846832"/>
            <ac:spMk id="12" creationId="{CB0FB009-8470-4392-A852-C934EE266F9D}"/>
          </ac:spMkLst>
        </pc:spChg>
        <pc:spChg chg="mod">
          <ac:chgData name="Roberto Brenes" userId="9fc2da36-c84b-4592-b77e-76280286207d" providerId="ADAL" clId="{6D14C43E-3E79-7F43-AFAB-C7476CE62FD2}" dt="2021-08-25T23:24:24.537" v="6" actId="20577"/>
          <ac:spMkLst>
            <pc:docMk/>
            <pc:sldMk cId="1926248462" sldId="2146846832"/>
            <ac:spMk id="16" creationId="{F6467EFA-7CE3-4536-BC4B-B82053A7F2FE}"/>
          </ac:spMkLst>
        </pc:spChg>
      </pc:sldChg>
    </pc:docChg>
  </pc:docChgLst>
  <pc:docChgLst>
    <pc:chgData name="Raymond Noelle" userId="S::raymond.noelle@indigoslate.com::d0e86ab7-014b-4d48-8eb3-b0f2cf1b2976" providerId="AD" clId="Web-{99161387-C670-0E20-6452-7155E28F0A84}"/>
    <pc:docChg chg="modSld">
      <pc:chgData name="Raymond Noelle" userId="S::raymond.noelle@indigoslate.com::d0e86ab7-014b-4d48-8eb3-b0f2cf1b2976" providerId="AD" clId="Web-{99161387-C670-0E20-6452-7155E28F0A84}" dt="2021-08-26T20:11:28.304" v="33" actId="1076"/>
      <pc:docMkLst>
        <pc:docMk/>
      </pc:docMkLst>
      <pc:sldChg chg="modSp">
        <pc:chgData name="Raymond Noelle" userId="S::raymond.noelle@indigoslate.com::d0e86ab7-014b-4d48-8eb3-b0f2cf1b2976" providerId="AD" clId="Web-{99161387-C670-0E20-6452-7155E28F0A84}" dt="2021-08-26T20:06:27.903" v="30" actId="20577"/>
        <pc:sldMkLst>
          <pc:docMk/>
          <pc:sldMk cId="1478418644" sldId="2146846825"/>
        </pc:sldMkLst>
        <pc:spChg chg="mod">
          <ac:chgData name="Raymond Noelle" userId="S::raymond.noelle@indigoslate.com::d0e86ab7-014b-4d48-8eb3-b0f2cf1b2976" providerId="AD" clId="Web-{99161387-C670-0E20-6452-7155E28F0A84}" dt="2021-08-26T20:06:27.903" v="30" actId="20577"/>
          <ac:spMkLst>
            <pc:docMk/>
            <pc:sldMk cId="1478418644" sldId="2146846825"/>
            <ac:spMk id="16" creationId="{CFF3366E-04B2-1741-9E07-55D7F25BAD80}"/>
          </ac:spMkLst>
        </pc:spChg>
      </pc:sldChg>
      <pc:sldChg chg="addSp modSp">
        <pc:chgData name="Raymond Noelle" userId="S::raymond.noelle@indigoslate.com::d0e86ab7-014b-4d48-8eb3-b0f2cf1b2976" providerId="AD" clId="Web-{99161387-C670-0E20-6452-7155E28F0A84}" dt="2021-08-26T20:11:28.304" v="33" actId="1076"/>
        <pc:sldMkLst>
          <pc:docMk/>
          <pc:sldMk cId="1827270433" sldId="2146846826"/>
        </pc:sldMkLst>
        <pc:spChg chg="add mod">
          <ac:chgData name="Raymond Noelle" userId="S::raymond.noelle@indigoslate.com::d0e86ab7-014b-4d48-8eb3-b0f2cf1b2976" providerId="AD" clId="Web-{99161387-C670-0E20-6452-7155E28F0A84}" dt="2021-08-26T20:06:18.528" v="25" actId="20577"/>
          <ac:spMkLst>
            <pc:docMk/>
            <pc:sldMk cId="1827270433" sldId="2146846826"/>
            <ac:spMk id="2" creationId="{41C09387-0976-4BBA-857B-809ED0268F4B}"/>
          </ac:spMkLst>
        </pc:spChg>
        <pc:spChg chg="mod">
          <ac:chgData name="Raymond Noelle" userId="S::raymond.noelle@indigoslate.com::d0e86ab7-014b-4d48-8eb3-b0f2cf1b2976" providerId="AD" clId="Web-{99161387-C670-0E20-6452-7155E28F0A84}" dt="2021-08-26T20:11:26.897" v="32" actId="1076"/>
          <ac:spMkLst>
            <pc:docMk/>
            <pc:sldMk cId="1827270433" sldId="2146846826"/>
            <ac:spMk id="20" creationId="{95C8B898-D78A-4A08-859C-72D8E8DBCFB7}"/>
          </ac:spMkLst>
        </pc:spChg>
        <pc:picChg chg="mod">
          <ac:chgData name="Raymond Noelle" userId="S::raymond.noelle@indigoslate.com::d0e86ab7-014b-4d48-8eb3-b0f2cf1b2976" providerId="AD" clId="Web-{99161387-C670-0E20-6452-7155E28F0A84}" dt="2021-08-26T20:11:28.304" v="33" actId="1076"/>
          <ac:picMkLst>
            <pc:docMk/>
            <pc:sldMk cId="1827270433" sldId="2146846826"/>
            <ac:picMk id="22" creationId="{77382DF6-F726-4917-B21D-1B82D5131743}"/>
          </ac:picMkLst>
        </pc:picChg>
      </pc:sldChg>
    </pc:docChg>
  </pc:docChgLst>
  <pc:docChgLst>
    <pc:chgData name="Faizah Chowdhury" userId="S::faizah.chowdhury@indigoslate.com::0d6929bb-7f98-4b32-81a5-715b671a8633" providerId="AD" clId="Web-{ED7C0BD7-6290-499A-AF55-25D3D16F57E9}"/>
    <pc:docChg chg="mod">
      <pc:chgData name="Faizah Chowdhury" userId="S::faizah.chowdhury@indigoslate.com::0d6929bb-7f98-4b32-81a5-715b671a8633" providerId="AD" clId="Web-{ED7C0BD7-6290-499A-AF55-25D3D16F57E9}" dt="2021-08-25T22:59:53.131" v="1"/>
      <pc:docMkLst>
        <pc:docMk/>
      </pc:docMkLst>
      <pc:sldChg chg="modCm">
        <pc:chgData name="Faizah Chowdhury" userId="S::faizah.chowdhury@indigoslate.com::0d6929bb-7f98-4b32-81a5-715b671a8633" providerId="AD" clId="Web-{ED7C0BD7-6290-499A-AF55-25D3D16F57E9}" dt="2021-08-25T22:59:53.131" v="1"/>
        <pc:sldMkLst>
          <pc:docMk/>
          <pc:sldMk cId="1410732147" sldId="2146846813"/>
        </pc:sldMkLst>
      </pc:sldChg>
    </pc:docChg>
  </pc:docChgLst>
  <pc:docChgLst>
    <pc:chgData clId="Web-{34BCCDB7-2487-43E5-B0C8-F056243F76AE}"/>
    <pc:docChg chg="">
      <pc:chgData name="" userId="" providerId="" clId="Web-{34BCCDB7-2487-43E5-B0C8-F056243F76AE}" dt="2021-08-26T21:28:37.191" v="0"/>
      <pc:docMkLst>
        <pc:docMk/>
      </pc:docMkLst>
      <pc:sldChg chg="modCm">
        <pc:chgData name="" userId="" providerId="" clId="Web-{34BCCDB7-2487-43E5-B0C8-F056243F76AE}" dt="2021-08-26T21:28:37.191" v="0"/>
        <pc:sldMkLst>
          <pc:docMk/>
          <pc:sldMk cId="3902892972" sldId="2146846835"/>
        </pc:sldMkLst>
      </pc:sldChg>
    </pc:docChg>
  </pc:docChgLst>
  <pc:docChgLst>
    <pc:chgData name="Faizah Chowdhury" userId="S::faizah.chowdhury@indigoslate.com::0d6929bb-7f98-4b32-81a5-715b671a8633" providerId="AD" clId="Web-{24EA0FFC-BAEF-41D3-816C-E407CEC159D4}"/>
    <pc:docChg chg="">
      <pc:chgData name="Faizah Chowdhury" userId="S::faizah.chowdhury@indigoslate.com::0d6929bb-7f98-4b32-81a5-715b671a8633" providerId="AD" clId="Web-{24EA0FFC-BAEF-41D3-816C-E407CEC159D4}" dt="2021-08-26T15:25:16.666" v="4"/>
      <pc:docMkLst>
        <pc:docMk/>
      </pc:docMkLst>
      <pc:sldChg chg="modCm">
        <pc:chgData name="Faizah Chowdhury" userId="S::faizah.chowdhury@indigoslate.com::0d6929bb-7f98-4b32-81a5-715b671a8633" providerId="AD" clId="Web-{24EA0FFC-BAEF-41D3-816C-E407CEC159D4}" dt="2021-08-26T15:23:38.991" v="0"/>
        <pc:sldMkLst>
          <pc:docMk/>
          <pc:sldMk cId="1478418644" sldId="2146846825"/>
        </pc:sldMkLst>
      </pc:sldChg>
      <pc:sldChg chg="modCm">
        <pc:chgData name="Faizah Chowdhury" userId="S::faizah.chowdhury@indigoslate.com::0d6929bb-7f98-4b32-81a5-715b671a8633" providerId="AD" clId="Web-{24EA0FFC-BAEF-41D3-816C-E407CEC159D4}" dt="2021-08-26T15:24:53.884" v="3"/>
        <pc:sldMkLst>
          <pc:docMk/>
          <pc:sldMk cId="1926248462" sldId="2146846832"/>
        </pc:sldMkLst>
      </pc:sldChg>
      <pc:sldChg chg="modCm">
        <pc:chgData name="Faizah Chowdhury" userId="S::faizah.chowdhury@indigoslate.com::0d6929bb-7f98-4b32-81a5-715b671a8633" providerId="AD" clId="Web-{24EA0FFC-BAEF-41D3-816C-E407CEC159D4}" dt="2021-08-26T15:25:16.666" v="4"/>
        <pc:sldMkLst>
          <pc:docMk/>
          <pc:sldMk cId="3902892972" sldId="2146846835"/>
        </pc:sldMkLst>
      </pc:sldChg>
    </pc:docChg>
  </pc:docChgLst>
  <pc:docChgLst>
    <pc:chgData name="Kate Ashley (BLOOM CONSULTING GROUP INC)" userId="S::v-kaashl@microsoft.com::bdccdd5a-6cef-4f7b-920c-b58fdb233869" providerId="AD" clId="Web-{2546BD67-9362-E02D-BF78-875DC0B59C63}"/>
    <pc:docChg chg="">
      <pc:chgData name="Kate Ashley (BLOOM CONSULTING GROUP INC)" userId="S::v-kaashl@microsoft.com::bdccdd5a-6cef-4f7b-920c-b58fdb233869" providerId="AD" clId="Web-{2546BD67-9362-E02D-BF78-875DC0B59C63}" dt="2021-08-31T17:22:21.379" v="0"/>
      <pc:docMkLst>
        <pc:docMk/>
      </pc:docMkLst>
      <pc:sldChg chg="delCm">
        <pc:chgData name="Kate Ashley (BLOOM CONSULTING GROUP INC)" userId="S::v-kaashl@microsoft.com::bdccdd5a-6cef-4f7b-920c-b58fdb233869" providerId="AD" clId="Web-{2546BD67-9362-E02D-BF78-875DC0B59C63}" dt="2021-08-31T17:22:21.379" v="0"/>
        <pc:sldMkLst>
          <pc:docMk/>
          <pc:sldMk cId="1478418644" sldId="2146846825"/>
        </pc:sldMkLst>
      </pc:sldChg>
    </pc:docChg>
  </pc:docChgLst>
  <pc:docChgLst>
    <pc:chgData name="Sandy Kaduce" userId="642eec7c-e8e9-4fef-b046-282077c04c43" providerId="ADAL" clId="{5C761BBB-E0EF-4DB9-9641-B3F9C1308678}"/>
    <pc:docChg chg="undo redo custSel modSld">
      <pc:chgData name="Sandy Kaduce" userId="642eec7c-e8e9-4fef-b046-282077c04c43" providerId="ADAL" clId="{5C761BBB-E0EF-4DB9-9641-B3F9C1308678}" dt="2021-08-26T21:34:06.365" v="49" actId="20577"/>
      <pc:docMkLst>
        <pc:docMk/>
      </pc:docMkLst>
      <pc:sldChg chg="modSp mod modCm">
        <pc:chgData name="Sandy Kaduce" userId="642eec7c-e8e9-4fef-b046-282077c04c43" providerId="ADAL" clId="{5C761BBB-E0EF-4DB9-9641-B3F9C1308678}" dt="2021-08-26T21:30:12.125" v="42"/>
        <pc:sldMkLst>
          <pc:docMk/>
          <pc:sldMk cId="1410732147" sldId="2146846813"/>
        </pc:sldMkLst>
        <pc:spChg chg="mod">
          <ac:chgData name="Sandy Kaduce" userId="642eec7c-e8e9-4fef-b046-282077c04c43" providerId="ADAL" clId="{5C761BBB-E0EF-4DB9-9641-B3F9C1308678}" dt="2021-08-26T20:57:07.391" v="8" actId="20577"/>
          <ac:spMkLst>
            <pc:docMk/>
            <pc:sldMk cId="1410732147" sldId="2146846813"/>
            <ac:spMk id="4" creationId="{9E74FC9B-F0DC-442C-91EC-F506ED341AAC}"/>
          </ac:spMkLst>
        </pc:spChg>
        <pc:spChg chg="mod">
          <ac:chgData name="Sandy Kaduce" userId="642eec7c-e8e9-4fef-b046-282077c04c43" providerId="ADAL" clId="{5C761BBB-E0EF-4DB9-9641-B3F9C1308678}" dt="2021-08-26T21:01:00.565" v="19" actId="207"/>
          <ac:spMkLst>
            <pc:docMk/>
            <pc:sldMk cId="1410732147" sldId="2146846813"/>
            <ac:spMk id="7" creationId="{552BF529-D180-F748-93DA-BAE2443AE19F}"/>
          </ac:spMkLst>
        </pc:spChg>
      </pc:sldChg>
      <pc:sldChg chg="modSp mod modCm">
        <pc:chgData name="Sandy Kaduce" userId="642eec7c-e8e9-4fef-b046-282077c04c43" providerId="ADAL" clId="{5C761BBB-E0EF-4DB9-9641-B3F9C1308678}" dt="2021-08-26T21:31:22.750" v="45" actId="20577"/>
        <pc:sldMkLst>
          <pc:docMk/>
          <pc:sldMk cId="1478418644" sldId="2146846825"/>
        </pc:sldMkLst>
        <pc:spChg chg="mod">
          <ac:chgData name="Sandy Kaduce" userId="642eec7c-e8e9-4fef-b046-282077c04c43" providerId="ADAL" clId="{5C761BBB-E0EF-4DB9-9641-B3F9C1308678}" dt="2021-08-26T21:22:00.344" v="33" actId="20577"/>
          <ac:spMkLst>
            <pc:docMk/>
            <pc:sldMk cId="1478418644" sldId="2146846825"/>
            <ac:spMk id="12" creationId="{CB0FB009-8470-4392-A852-C934EE266F9D}"/>
          </ac:spMkLst>
        </pc:spChg>
        <pc:spChg chg="mod">
          <ac:chgData name="Sandy Kaduce" userId="642eec7c-e8e9-4fef-b046-282077c04c43" providerId="ADAL" clId="{5C761BBB-E0EF-4DB9-9641-B3F9C1308678}" dt="2021-08-26T21:31:22.750" v="45" actId="20577"/>
          <ac:spMkLst>
            <pc:docMk/>
            <pc:sldMk cId="1478418644" sldId="2146846825"/>
            <ac:spMk id="16" creationId="{CFF3366E-04B2-1741-9E07-55D7F25BAD80}"/>
          </ac:spMkLst>
        </pc:spChg>
      </pc:sldChg>
      <pc:sldChg chg="modSp mod addCm modCm">
        <pc:chgData name="Sandy Kaduce" userId="642eec7c-e8e9-4fef-b046-282077c04c43" providerId="ADAL" clId="{5C761BBB-E0EF-4DB9-9641-B3F9C1308678}" dt="2021-08-26T21:32:19.902" v="47"/>
        <pc:sldMkLst>
          <pc:docMk/>
          <pc:sldMk cId="1827270433" sldId="2146846826"/>
        </pc:sldMkLst>
        <pc:spChg chg="mod">
          <ac:chgData name="Sandy Kaduce" userId="642eec7c-e8e9-4fef-b046-282077c04c43" providerId="ADAL" clId="{5C761BBB-E0EF-4DB9-9641-B3F9C1308678}" dt="2021-08-26T21:21:48.615" v="31" actId="20577"/>
          <ac:spMkLst>
            <pc:docMk/>
            <pc:sldMk cId="1827270433" sldId="2146846826"/>
            <ac:spMk id="2" creationId="{41C09387-0976-4BBA-857B-809ED0268F4B}"/>
          </ac:spMkLst>
        </pc:spChg>
        <pc:spChg chg="mod">
          <ac:chgData name="Sandy Kaduce" userId="642eec7c-e8e9-4fef-b046-282077c04c43" providerId="ADAL" clId="{5C761BBB-E0EF-4DB9-9641-B3F9C1308678}" dt="2021-08-26T21:21:44.507" v="30" actId="20577"/>
          <ac:spMkLst>
            <pc:docMk/>
            <pc:sldMk cId="1827270433" sldId="2146846826"/>
            <ac:spMk id="12" creationId="{CB0FB009-8470-4392-A852-C934EE266F9D}"/>
          </ac:spMkLst>
        </pc:spChg>
      </pc:sldChg>
      <pc:sldChg chg="addSp delSp modSp mod addCm modCm">
        <pc:chgData name="Sandy Kaduce" userId="642eec7c-e8e9-4fef-b046-282077c04c43" providerId="ADAL" clId="{5C761BBB-E0EF-4DB9-9641-B3F9C1308678}" dt="2021-08-26T21:34:06.365" v="49" actId="20577"/>
        <pc:sldMkLst>
          <pc:docMk/>
          <pc:sldMk cId="2716801575" sldId="2146846831"/>
        </pc:sldMkLst>
        <pc:spChg chg="add del">
          <ac:chgData name="Sandy Kaduce" userId="642eec7c-e8e9-4fef-b046-282077c04c43" providerId="ADAL" clId="{5C761BBB-E0EF-4DB9-9641-B3F9C1308678}" dt="2021-08-26T21:22:53.106" v="35" actId="22"/>
          <ac:spMkLst>
            <pc:docMk/>
            <pc:sldMk cId="2716801575" sldId="2146846831"/>
            <ac:spMk id="25" creationId="{F01F66CB-80AC-46DE-8396-D1EB501AA696}"/>
          </ac:spMkLst>
        </pc:spChg>
        <pc:spChg chg="add mod">
          <ac:chgData name="Sandy Kaduce" userId="642eec7c-e8e9-4fef-b046-282077c04c43" providerId="ADAL" clId="{5C761BBB-E0EF-4DB9-9641-B3F9C1308678}" dt="2021-08-26T21:34:06.365" v="49" actId="20577"/>
          <ac:spMkLst>
            <pc:docMk/>
            <pc:sldMk cId="2716801575" sldId="2146846831"/>
            <ac:spMk id="26" creationId="{2C06DB14-CF04-44C6-AF83-E2401C22097D}"/>
          </ac:spMkLst>
        </pc:spChg>
      </pc:sldChg>
      <pc:sldChg chg="modCm">
        <pc:chgData name="Sandy Kaduce" userId="642eec7c-e8e9-4fef-b046-282077c04c43" providerId="ADAL" clId="{5C761BBB-E0EF-4DB9-9641-B3F9C1308678}" dt="2021-08-26T21:26:19.976" v="40"/>
        <pc:sldMkLst>
          <pc:docMk/>
          <pc:sldMk cId="3902892972" sldId="2146846835"/>
        </pc:sldMkLst>
      </pc:sldChg>
    </pc:docChg>
  </pc:docChgLst>
</pc:chgInfo>
</file>

<file path=ppt/comments/modernComment_7FF6485D_54161073.xml><?xml version="1.0" encoding="utf-8"?>
<p188:cmLst xmlns:a="http://schemas.openxmlformats.org/drawingml/2006/main" xmlns:r="http://schemas.openxmlformats.org/officeDocument/2006/relationships" xmlns:p188="http://schemas.microsoft.com/office/powerpoint/2018/8/main">
  <p188:cm id="{866EA5EE-3B46-4CA5-8815-0215DC62A414}" authorId="{6B7BBFCE-107E-BEC8-FF9C-AB565E6D1AD8}" status="resolved" created="2021-08-24T15:38:19.941">
    <pc:sldMkLst xmlns:pc="http://schemas.microsoft.com/office/powerpoint/2013/main/command">
      <pc:docMk/>
      <pc:sldMk cId="1410732147" sldId="2146846813"/>
    </pc:sldMkLst>
    <p188:replyLst>
      <p188:reply id="{AB0E74ED-8E3A-4E5B-9336-3C75C1D5A4D5}" authorId="{79067033-C68C-6CD7-1F32-CC91AB603089}" created="2021-08-24T18:37:20.570">
        <p188:txBody>
          <a:bodyPr/>
          <a:lstStyle/>
          <a:p>
            <a:r>
              <a:rPr lang="en-US"/>
              <a:t>Footnotes needed</a:t>
            </a:r>
          </a:p>
        </p188:txBody>
      </p188:reply>
      <p188:reply id="{9C04D2DF-F36E-446E-825B-C14AB86144A6}" authorId="{93B9ED62-59C9-DC63-4122-352D7C507A48}" created="2021-08-25T22:59:53.131">
        <p188:txBody>
          <a:bodyPr/>
          <a:lstStyle/>
          <a:p>
            <a:r>
              <a:rPr lang="en-US"/>
              <a:t>[@Roberto Brenes] research was found here: https://teams.microsoft.com/l/file/affe77dc-963e-4360-af9e-cea2c8870313?tenantId=73069f93-9044-4331-9118-38ad57b63fa8&amp;fileType=pptx&amp;objectUrl=https%3A%2F%2Findigoslate.sharepoint.com%2Fsites%2F70790Office2021ProductLaunchChannelAssetCreation%2FShared%20Documents%2FGeneral%2FSource%20Docs%2FvNext%20Value%20Proposition%20Research.pptx&amp;baseUrl=https%3A%2F%2Findigoslate.sharepoint.com%2Fsites%2F70790Office2021ProductLaunchChannelAssetCreation&amp;serviceName=teams&amp;threadId=19:0d6929bb-7f98-4b32-81a5-715b671a8633_642eec7c-e8e9-4fef-b046-282077c04c43@unq.gbl.spaces&amp;messageId=1629931863686 - just add a footnote that this was the source for the research :)</a:t>
            </a:r>
          </a:p>
        </p188:txBody>
      </p188:reply>
      <p188:reply id="{17D8B68F-9605-4C17-9727-8984EB5DA392}" authorId="{F73368A3-8C40-F2AF-6EC0-4B3FB0A1C7BF}" created="2021-08-26T21:30:06.483">
        <p188:txBody>
          <a:bodyPr/>
          <a:lstStyle/>
          <a:p>
            <a:r>
              <a:rPr lang="en-US"/>
              <a:t>The above is an internal research file that was sent to us by MS for our review but we cannot share with their partners and I am not sure if it is public. Therefore this should receive a citation by name but we cannot link to it unless a URL is provided.</a:t>
            </a:r>
          </a:p>
        </p188:txBody>
      </p188:reply>
    </p188:replyLst>
    <p188:txBody>
      <a:bodyPr/>
      <a:lstStyle/>
      <a:p>
        <a:r>
          <a:rPr lang="en-US"/>
          <a:t>Is there a link to the research?</a:t>
        </a:r>
      </a:p>
    </p188:txBody>
  </p188:cm>
</p188:cmLst>
</file>

<file path=ppt/comments/modernComment_7FF6486A_6CE9EF21.xml><?xml version="1.0" encoding="utf-8"?>
<p188:cmLst xmlns:a="http://schemas.openxmlformats.org/drawingml/2006/main" xmlns:r="http://schemas.openxmlformats.org/officeDocument/2006/relationships" xmlns:p188="http://schemas.microsoft.com/office/powerpoint/2018/8/main">
  <p188:cm id="{24559B68-AB15-4BDD-AF85-C6E679DDAD59}" authorId="{F73368A3-8C40-F2AF-6EC0-4B3FB0A1C7BF}" status="resolved" created="2021-08-26T21:32:15.823">
    <ac:deMkLst xmlns:ac="http://schemas.microsoft.com/office/drawing/2013/main/command">
      <pc:docMk xmlns:pc="http://schemas.microsoft.com/office/powerpoint/2013/main/command"/>
      <pc:sldMk xmlns:pc="http://schemas.microsoft.com/office/powerpoint/2013/main/command" cId="1827270433" sldId="2146846826"/>
      <ac:spMk id="2" creationId="{41C09387-0976-4BBA-857B-809ED0268F4B}"/>
    </ac:deMkLst>
    <p188:txBody>
      <a:bodyPr/>
      <a:lstStyle/>
      <a:p>
        <a:r>
          <a:rPr lang="en-US"/>
          <a:t>This page talks about Real-Time Collaboration so  I think we should use the full disclaimer text here as well because it includes key info about the documents needing to be in OneDrive, along with the feature specific verbiage.</a:t>
        </a:r>
      </a:p>
    </p188:txBody>
  </p188:cm>
</p188:cmLst>
</file>

<file path=ppt/comments/modernComment_7FF6486F_A1EF1A27.xml><?xml version="1.0" encoding="utf-8"?>
<p188:cmLst xmlns:a="http://schemas.openxmlformats.org/drawingml/2006/main" xmlns:r="http://schemas.openxmlformats.org/officeDocument/2006/relationships" xmlns:p188="http://schemas.microsoft.com/office/powerpoint/2018/8/main">
  <p188:cm id="{537B65D7-6939-49C7-A4BD-3B9FCC255BF4}" authorId="{F73368A3-8C40-F2AF-6EC0-4B3FB0A1C7BF}" status="resolved" created="2021-08-26T21:24:09.280">
    <ac:deMkLst xmlns:ac="http://schemas.microsoft.com/office/drawing/2013/main/command">
      <pc:docMk xmlns:pc="http://schemas.microsoft.com/office/powerpoint/2013/main/command"/>
      <pc:sldMk xmlns:pc="http://schemas.microsoft.com/office/powerpoint/2013/main/command" cId="2716801575" sldId="2146846831"/>
      <ac:spMk id="26" creationId="{2C06DB14-CF04-44C6-AF83-E2401C22097D}"/>
    </ac:deMkLst>
    <p188:txBody>
      <a:bodyPr/>
      <a:lstStyle/>
      <a:p>
        <a:r>
          <a:rPr lang="en-US"/>
          <a:t>These features require the disclaimer, so inserted it here.</a:t>
        </a:r>
      </a:p>
    </p188:txBody>
  </p188:cm>
</p188:cmLst>
</file>

<file path=ppt/comments/modernComment_7FF64870_72D0380E.xml><?xml version="1.0" encoding="utf-8"?>
<p188:cmLst xmlns:a="http://schemas.openxmlformats.org/drawingml/2006/main" xmlns:r="http://schemas.openxmlformats.org/officeDocument/2006/relationships" xmlns:p188="http://schemas.microsoft.com/office/powerpoint/2018/8/main">
  <p188:cm id="{9594E298-C409-4C9A-89B6-F7EFAF2C70C4}" authorId="{22F51273-52B5-448E-D7CD-DF55272636BA}" status="resolved" created="2021-08-24T16:34:59.963">
    <ac:txMkLst xmlns:ac="http://schemas.microsoft.com/office/drawing/2013/main/command">
      <pc:docMk xmlns:pc="http://schemas.microsoft.com/office/powerpoint/2013/main/command"/>
      <pc:sldMk xmlns:pc="http://schemas.microsoft.com/office/powerpoint/2013/main/command" cId="1926248462" sldId="2146846832"/>
      <ac:spMk id="12" creationId="{CB0FB009-8470-4392-A852-C934EE266F9D}"/>
      <ac:txMk cp="0" len="192">
        <ac:context len="193" hash="2430547108"/>
      </ac:txMk>
    </ac:txMkLst>
    <p188:pos x="5561056" y="523787"/>
    <p188:txBody>
      <a:bodyPr/>
      <a:lstStyle/>
      <a:p>
        <a:r>
          <a:rPr lang="en-US"/>
          <a:t>these two are not features IMO. We will need to reword if we keep them here</a:t>
        </a:r>
      </a:p>
    </p188:txBody>
  </p188:cm>
  <p188:cm id="{1B8EB1CF-59B2-4E47-B467-4B8F99D85496}" authorId="{79067033-C68C-6CD7-1F32-CC91AB603089}" status="resolved" created="2021-08-24T18:40:22.814" complete="100000">
    <ac:txMkLst xmlns:ac="http://schemas.microsoft.com/office/drawing/2013/main/command">
      <pc:docMk xmlns:pc="http://schemas.microsoft.com/office/powerpoint/2013/main/command"/>
      <pc:sldMk xmlns:pc="http://schemas.microsoft.com/office/powerpoint/2013/main/command" cId="1926248462" sldId="2146846832"/>
      <ac:spMk id="16" creationId="{F6467EFA-7CE3-4536-BC4B-B82053A7F2FE}"/>
      <ac:txMk cp="0" len="37">
        <ac:context len="38" hash="2790575828"/>
      </ac:txMk>
    </ac:txMkLst>
    <p188:pos x="5015802" y="92109"/>
    <p188:replyLst>
      <p188:reply id="{6DEE8B46-C4A5-4ABB-8382-22E6EB47758A}" authorId="{93B9ED62-59C9-DC63-4122-352D7C507A48}" created="2021-08-26T15:24:23.352">
        <p188:txBody>
          <a:bodyPr/>
          <a:lstStyle/>
          <a:p>
            <a:r>
              <a:rPr lang="en-US"/>
              <a:t>This is resolved.</a:t>
            </a:r>
          </a:p>
        </p188:txBody>
      </p188:reply>
    </p188:replyLst>
    <p188:txBody>
      <a:bodyPr/>
      <a:lstStyle/>
      <a:p>
        <a:r>
          <a:rPr lang="en-US"/>
          <a:t>Select security and feature updates should be the header. </a:t>
        </a:r>
      </a:p>
    </p188:txBody>
  </p188:cm>
  <p188:cm id="{83ACF411-8843-4479-B12B-5F2434E33331}" authorId="{79067033-C68C-6CD7-1F32-CC91AB603089}" status="resolved" created="2021-08-24T18:40:52.628" complete="100000">
    <ac:txMkLst xmlns:ac="http://schemas.microsoft.com/office/drawing/2013/main/command">
      <pc:docMk xmlns:pc="http://schemas.microsoft.com/office/powerpoint/2013/main/command"/>
      <pc:sldMk xmlns:pc="http://schemas.microsoft.com/office/powerpoint/2013/main/command" cId="1926248462" sldId="2146846832"/>
      <ac:spMk id="12" creationId="{CB0FB009-8470-4392-A852-C934EE266F9D}"/>
      <ac:txMk cp="0" len="192">
        <ac:context len="193" hash="2430547108"/>
      </ac:txMk>
    </ac:txMkLst>
    <p188:pos x="4546879" y="921098"/>
    <p188:txBody>
      <a:bodyPr/>
      <a:lstStyle/>
      <a:p>
        <a:r>
          <a:rPr lang="en-US"/>
          <a:t>[@Zenin Kassam] </a:t>
        </a:r>
      </a:p>
    </p188:txBody>
  </p188:cm>
</p188:cmLst>
</file>

<file path=ppt/comments/modernComment_7FF64873_E8A16BAC.xml><?xml version="1.0" encoding="utf-8"?>
<p188:cmLst xmlns:a="http://schemas.openxmlformats.org/drawingml/2006/main" xmlns:r="http://schemas.openxmlformats.org/officeDocument/2006/relationships" xmlns:p188="http://schemas.microsoft.com/office/powerpoint/2018/8/main">
  <p188:cm id="{19918F08-4F09-4C7A-84FF-1A1D77D937E1}" authorId="{22F51273-52B5-448E-D7CD-DF55272636BA}" status="resolved" created="2021-08-24T16:35:17.123">
    <ac:deMkLst xmlns:ac="http://schemas.microsoft.com/office/drawing/2013/main/command">
      <pc:docMk xmlns:pc="http://schemas.microsoft.com/office/powerpoint/2013/main/command"/>
      <pc:sldMk xmlns:pc="http://schemas.microsoft.com/office/powerpoint/2013/main/command" cId="3902892972" sldId="2146846835"/>
      <ac:spMk id="12" creationId="{CB0FB009-8470-4392-A852-C934EE266F9D}"/>
    </ac:deMkLst>
    <p188:replyLst>
      <p188:reply id="{2EBF6D3F-F018-472B-97FE-1F9E8EE2B87E}" authorId="{93B9ED62-59C9-DC63-4122-352D7C507A48}" created="2021-08-26T15:25:16.666">
        <p188:txBody>
          <a:bodyPr/>
          <a:lstStyle/>
          <a:p>
            <a:r>
              <a:rPr lang="en-US"/>
              <a:t>[@Kate Foreman] I don't know what this means. </a:t>
            </a:r>
          </a:p>
        </p188:txBody>
      </p188:reply>
      <p188:reply id="{106D305D-00B5-4288-B7E9-CA921A9D1798}" authorId="{F73368A3-8C40-F2AF-6EC0-4B3FB0A1C7BF}" created="2021-08-26T21:26:16.725">
        <p188:txBody>
          <a:bodyPr/>
          <a:lstStyle/>
          <a:p>
            <a:r>
              <a:rPr lang="en-US"/>
              <a:t>[@Faizah Chowdhury] - these are links that the Microsoft team will insert based on region. We can resolve.</a:t>
            </a:r>
          </a:p>
        </p188:txBody>
      </p188:reply>
      <p188:reply id="{3B77BAFF-E7AB-4006-B41A-1696937C93FB}" authorId="{93B9ED62-59C9-DC63-4122-352D7C507A48}" created="2021-08-26T21:28:37.191">
        <p188:txBody>
          <a:bodyPr/>
          <a:lstStyle/>
          <a:p>
            <a:r>
              <a:rPr lang="en-US"/>
              <a:t>You are correct Sandy!</a:t>
            </a:r>
          </a:p>
        </p188:txBody>
      </p188:reply>
    </p188:replyLst>
    <p188:txBody>
      <a:bodyPr/>
      <a:lstStyle/>
      <a:p>
        <a:r>
          <a:rPr lang="en-US"/>
          <a:t>Need to add DPC links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0F6E71-CF85-FD46-BFE5-7D0385C583C7}" type="datetimeFigureOut">
              <a:rPr lang="en-US" smtClean="0"/>
              <a:t>8/31/2021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5F038-0C84-CF43-ADB2-9E24FA514ABA}" type="slidenum">
              <a:rPr lang="en-US" smtClean="0"/>
              <a:t>‹#›</a:t>
            </a:fld>
            <a:endParaRPr lang="en-US"/>
          </a:p>
        </p:txBody>
      </p:sp>
    </p:spTree>
    <p:extLst>
      <p:ext uri="{BB962C8B-B14F-4D97-AF65-F5344CB8AC3E}">
        <p14:creationId xmlns:p14="http://schemas.microsoft.com/office/powerpoint/2010/main" val="3161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&lt;PRESENTER: Please indicate that all information</a:t>
            </a:r>
            <a:r>
              <a:rPr lang="en-GB" baseline="0"/>
              <a:t> from today is shared under a non-disclosure agreement and representative of our current plan of record.&gt;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2069C-62FE-244A-A0CF-0A155077DD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93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R"/>
          </a:p>
        </p:txBody>
      </p:sp>
      <p:sp>
        <p:nvSpPr>
          <p:cNvPr id="4" name="Slide Number Placeholder 3"/>
          <p:cNvSpPr>
            <a:spLocks noGrp="1"/>
          </p:cNvSpPr>
          <p:nvPr>
            <p:ph type="sldNum" sz="quarter" idx="5"/>
          </p:nvPr>
        </p:nvSpPr>
        <p:spPr/>
        <p:txBody>
          <a:bodyPr/>
          <a:lstStyle/>
          <a:p>
            <a:fld id="{2D95F038-0C84-CF43-ADB2-9E24FA514ABA}" type="slidenum">
              <a:rPr lang="en-US" smtClean="0"/>
              <a:t>8</a:t>
            </a:fld>
            <a:endParaRPr lang="en-US"/>
          </a:p>
        </p:txBody>
      </p:sp>
    </p:spTree>
    <p:extLst>
      <p:ext uri="{BB962C8B-B14F-4D97-AF65-F5344CB8AC3E}">
        <p14:creationId xmlns:p14="http://schemas.microsoft.com/office/powerpoint/2010/main" val="1524091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4 for internal audiences">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349" y="2"/>
            <a:ext cx="12181302" cy="685799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bwMode="gray">
          <a:xfrm>
            <a:off x="269239" y="2084172"/>
            <a:ext cx="7171399" cy="3586208"/>
          </a:xfrm>
          <a:prstGeom prst="rect">
            <a:avLst/>
          </a:prstGeom>
          <a:solidFill>
            <a:schemeClr val="tx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p:cNvSpPr txBox="1"/>
          <p:nvPr userDrawn="1"/>
        </p:nvSpPr>
        <p:spPr>
          <a:xfrm>
            <a:off x="267683" y="6566898"/>
            <a:ext cx="4571779" cy="162955"/>
          </a:xfrm>
          <a:prstGeom prst="rect">
            <a:avLst/>
          </a:prstGeom>
          <a:noFill/>
        </p:spPr>
        <p:txBody>
          <a:bodyPr wrap="square" lIns="179285" tIns="0" rIns="0" bIns="0" rtlCol="0">
            <a:spAutoFit/>
          </a:bodyPr>
          <a:lstStyle/>
          <a:p>
            <a:pPr>
              <a:lnSpc>
                <a:spcPct val="90000"/>
              </a:lnSpc>
              <a:spcAft>
                <a:spcPts val="588"/>
              </a:spcAft>
            </a:pPr>
            <a:r>
              <a:rPr lang="en-US" sz="1176">
                <a:solidFill>
                  <a:srgbClr val="FFFFFF"/>
                </a:solidFill>
              </a:rPr>
              <a:t>http://marketresearch</a:t>
            </a:r>
          </a:p>
        </p:txBody>
      </p:sp>
      <p:sp>
        <p:nvSpPr>
          <p:cNvPr id="16" name="Rectangle 15"/>
          <p:cNvSpPr>
            <a:spLocks/>
          </p:cNvSpPr>
          <p:nvPr userDrawn="1"/>
        </p:nvSpPr>
        <p:spPr bwMode="auto">
          <a:xfrm>
            <a:off x="269236" y="289502"/>
            <a:ext cx="1794417" cy="179467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451">
                <a:solidFill>
                  <a:srgbClr val="FFFFFF"/>
                </a:solidFill>
                <a:ea typeface="Segoe UI" pitchFamily="34" charset="0"/>
                <a:cs typeface="Segoe UI" pitchFamily="34" charset="0"/>
              </a:rPr>
              <a:t>Marketing</a:t>
            </a:r>
            <a:endParaRPr lang="en-IN" sz="2451">
              <a:solidFill>
                <a:srgbClr val="FFFFFF"/>
              </a:solidFill>
              <a:ea typeface="Segoe UI" pitchFamily="34" charset="0"/>
              <a:cs typeface="Segoe UI" pitchFamily="34"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207200" y="470411"/>
            <a:ext cx="1522404" cy="326166"/>
          </a:xfrm>
          <a:prstGeom prst="rect">
            <a:avLst/>
          </a:prstGeom>
        </p:spPr>
      </p:pic>
      <p:sp>
        <p:nvSpPr>
          <p:cNvPr id="11" name="Title 1"/>
          <p:cNvSpPr>
            <a:spLocks noGrp="1"/>
          </p:cNvSpPr>
          <p:nvPr>
            <p:ph type="title" hasCustomPrompt="1"/>
          </p:nvPr>
        </p:nvSpPr>
        <p:spPr bwMode="ltGray">
          <a:xfrm>
            <a:off x="267683" y="2084173"/>
            <a:ext cx="7172955" cy="1793104"/>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sp>
        <p:nvSpPr>
          <p:cNvPr id="13" name="Text Placeholder 2"/>
          <p:cNvSpPr>
            <a:spLocks noGrp="1"/>
          </p:cNvSpPr>
          <p:nvPr>
            <p:ph type="body" sz="quarter" idx="14" hasCustomPrompt="1"/>
          </p:nvPr>
        </p:nvSpPr>
        <p:spPr bwMode="ltGray">
          <a:xfrm>
            <a:off x="269239" y="3880390"/>
            <a:ext cx="7172955" cy="1789991"/>
          </a:xfrm>
          <a:noFill/>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Speaker Name</a:t>
            </a:r>
          </a:p>
        </p:txBody>
      </p:sp>
    </p:spTree>
    <p:extLst>
      <p:ext uri="{BB962C8B-B14F-4D97-AF65-F5344CB8AC3E}">
        <p14:creationId xmlns:p14="http://schemas.microsoft.com/office/powerpoint/2010/main" val="67926613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2 for internal audiences">
    <p:spTree>
      <p:nvGrpSpPr>
        <p:cNvPr id="1" name=""/>
        <p:cNvGrpSpPr/>
        <p:nvPr/>
      </p:nvGrpSpPr>
      <p:grpSpPr>
        <a:xfrm>
          <a:off x="0" y="0"/>
          <a:ext cx="0" cy="0"/>
          <a:chOff x="0" y="0"/>
          <a:chExt cx="0" cy="0"/>
        </a:xfrm>
      </p:grpSpPr>
      <p:sp>
        <p:nvSpPr>
          <p:cNvPr id="18" name="Rectangle 1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40" y="2084173"/>
            <a:ext cx="8962692" cy="1793104"/>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207200" y="470411"/>
            <a:ext cx="1522404" cy="326166"/>
          </a:xfrm>
          <a:prstGeom prst="rect">
            <a:avLst/>
          </a:prstGeom>
        </p:spPr>
      </p:pic>
      <p:sp>
        <p:nvSpPr>
          <p:cNvPr id="5" name="Text Placeholder 4"/>
          <p:cNvSpPr>
            <a:spLocks noGrp="1"/>
          </p:cNvSpPr>
          <p:nvPr>
            <p:ph type="body" sz="quarter" idx="12" hasCustomPrompt="1"/>
          </p:nvPr>
        </p:nvSpPr>
        <p:spPr>
          <a:xfrm>
            <a:off x="269239" y="3877271"/>
            <a:ext cx="8964248" cy="1792326"/>
          </a:xfrm>
          <a:noFill/>
        </p:spPr>
        <p:txBody>
          <a:bodyPr lIns="146304" tIns="109728" rIns="146304" bIns="109728">
            <a:noAutofit/>
          </a:bodyPr>
          <a:lstStyle>
            <a:lvl1pPr marL="0" indent="0">
              <a:spcBef>
                <a:spcPts val="0"/>
              </a:spcBef>
              <a:buNone/>
              <a:defRPr sz="3529" spc="0" baseline="0">
                <a:gradFill>
                  <a:gsLst>
                    <a:gs pos="4583">
                      <a:srgbClr val="FFFFFF"/>
                    </a:gs>
                    <a:gs pos="84000">
                      <a:srgbClr val="FFFFFF"/>
                    </a:gs>
                  </a:gsLst>
                  <a:lin ang="5400000" scaled="0"/>
                </a:gradFill>
                <a:latin typeface="+mj-lt"/>
              </a:defRPr>
            </a:lvl1pPr>
          </a:lstStyle>
          <a:p>
            <a:pPr lvl="0"/>
            <a:r>
              <a:rPr lang="en-US"/>
              <a:t>Speaker Name</a:t>
            </a:r>
          </a:p>
        </p:txBody>
      </p:sp>
      <p:sp>
        <p:nvSpPr>
          <p:cNvPr id="2" name="TextBox 1"/>
          <p:cNvSpPr txBox="1"/>
          <p:nvPr userDrawn="1"/>
        </p:nvSpPr>
        <p:spPr>
          <a:xfrm>
            <a:off x="290950" y="6566898"/>
            <a:ext cx="4571779" cy="162955"/>
          </a:xfrm>
          <a:prstGeom prst="rect">
            <a:avLst/>
          </a:prstGeom>
          <a:noFill/>
        </p:spPr>
        <p:txBody>
          <a:bodyPr wrap="square" lIns="179285" tIns="0" rIns="0" bIns="0" rtlCol="0">
            <a:spAutoFit/>
          </a:bodyPr>
          <a:lstStyle/>
          <a:p>
            <a:pPr>
              <a:lnSpc>
                <a:spcPct val="90000"/>
              </a:lnSpc>
              <a:spcAft>
                <a:spcPts val="588"/>
              </a:spcAft>
            </a:pPr>
            <a:r>
              <a:rPr lang="en-US" sz="1176">
                <a:gradFill>
                  <a:gsLst>
                    <a:gs pos="2917">
                      <a:srgbClr val="505050"/>
                    </a:gs>
                    <a:gs pos="30000">
                      <a:srgbClr val="505050"/>
                    </a:gs>
                  </a:gsLst>
                  <a:lin ang="5400000" scaled="0"/>
                </a:gradFill>
              </a:rPr>
              <a:t>http://marketresearch</a:t>
            </a:r>
          </a:p>
        </p:txBody>
      </p:sp>
      <p:sp>
        <p:nvSpPr>
          <p:cNvPr id="10" name="Rectangle 9"/>
          <p:cNvSpPr>
            <a:spLocks/>
          </p:cNvSpPr>
          <p:nvPr userDrawn="1"/>
        </p:nvSpPr>
        <p:spPr bwMode="auto">
          <a:xfrm>
            <a:off x="269236" y="289502"/>
            <a:ext cx="1794417" cy="17946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451">
                <a:solidFill>
                  <a:srgbClr val="FFFFFF"/>
                </a:solidFill>
                <a:ea typeface="Segoe UI" pitchFamily="34" charset="0"/>
                <a:cs typeface="Segoe UI" pitchFamily="34" charset="0"/>
              </a:rPr>
              <a:t>Marketing</a:t>
            </a:r>
            <a:endParaRPr lang="en-IN" sz="245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09535949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7" name="Slide Number Placeholder 6"/>
          <p:cNvSpPr>
            <a:spLocks noGrp="1"/>
          </p:cNvSpPr>
          <p:nvPr>
            <p:ph type="sldNum" sz="quarter" idx="12"/>
          </p:nvPr>
        </p:nvSpPr>
        <p:spPr/>
        <p:txBody>
          <a:bodyPr/>
          <a:lstStyle/>
          <a:p>
            <a:fld id="{10D4C7C7-2D03-4148-84C6-7D3D8CA3A57F}" type="slidenum">
              <a:rPr lang="en-US" smtClean="0"/>
              <a:t>‹#›</a:t>
            </a:fld>
            <a:endParaRPr lang="en-US"/>
          </a:p>
        </p:txBody>
      </p:sp>
    </p:spTree>
    <p:extLst>
      <p:ext uri="{BB962C8B-B14F-4D97-AF65-F5344CB8AC3E}">
        <p14:creationId xmlns:p14="http://schemas.microsoft.com/office/powerpoint/2010/main" val="7071891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9" name="Slide Number Placeholder 8"/>
          <p:cNvSpPr>
            <a:spLocks noGrp="1"/>
          </p:cNvSpPr>
          <p:nvPr>
            <p:ph type="sldNum" sz="quarter" idx="12"/>
          </p:nvPr>
        </p:nvSpPr>
        <p:spPr/>
        <p:txBody>
          <a:bodyPr/>
          <a:lstStyle/>
          <a:p>
            <a:fld id="{10D4C7C7-2D03-4148-84C6-7D3D8CA3A57F}" type="slidenum">
              <a:rPr lang="en-US" smtClean="0"/>
              <a:t>‹#›</a:t>
            </a:fld>
            <a:endParaRPr lang="en-US"/>
          </a:p>
        </p:txBody>
      </p:sp>
    </p:spTree>
    <p:extLst>
      <p:ext uri="{BB962C8B-B14F-4D97-AF65-F5344CB8AC3E}">
        <p14:creationId xmlns:p14="http://schemas.microsoft.com/office/powerpoint/2010/main" val="42214447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MICROSOFT CONFIDENTIAL - SHARED UNDER NDA</a:t>
            </a:r>
          </a:p>
        </p:txBody>
      </p:sp>
      <p:sp>
        <p:nvSpPr>
          <p:cNvPr id="5" name="Slide Number Placeholder 4"/>
          <p:cNvSpPr>
            <a:spLocks noGrp="1"/>
          </p:cNvSpPr>
          <p:nvPr>
            <p:ph type="sldNum" sz="quarter" idx="12"/>
          </p:nvPr>
        </p:nvSpPr>
        <p:spPr/>
        <p:txBody>
          <a:bodyPr/>
          <a:lstStyle/>
          <a:p>
            <a:fld id="{10D4C7C7-2D03-4148-84C6-7D3D8CA3A57F}" type="slidenum">
              <a:rPr lang="en-US" smtClean="0"/>
              <a:t>‹#›</a:t>
            </a:fld>
            <a:endParaRPr lang="en-US"/>
          </a:p>
        </p:txBody>
      </p:sp>
    </p:spTree>
    <p:extLst>
      <p:ext uri="{BB962C8B-B14F-4D97-AF65-F5344CB8AC3E}">
        <p14:creationId xmlns:p14="http://schemas.microsoft.com/office/powerpoint/2010/main" val="65505827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MICROSOFT CONFIDENTIAL - SHARED UNDER NDA</a:t>
            </a:r>
          </a:p>
        </p:txBody>
      </p:sp>
      <p:sp>
        <p:nvSpPr>
          <p:cNvPr id="4" name="Slide Number Placeholder 3"/>
          <p:cNvSpPr>
            <a:spLocks noGrp="1"/>
          </p:cNvSpPr>
          <p:nvPr>
            <p:ph type="sldNum" sz="quarter" idx="12"/>
          </p:nvPr>
        </p:nvSpPr>
        <p:spPr/>
        <p:txBody>
          <a:bodyPr/>
          <a:lstStyle/>
          <a:p>
            <a:fld id="{10D4C7C7-2D03-4148-84C6-7D3D8CA3A57F}" type="slidenum">
              <a:rPr lang="en-US" smtClean="0"/>
              <a:t>‹#›</a:t>
            </a:fld>
            <a:endParaRPr lang="en-US"/>
          </a:p>
        </p:txBody>
      </p:sp>
    </p:spTree>
    <p:extLst>
      <p:ext uri="{BB962C8B-B14F-4D97-AF65-F5344CB8AC3E}">
        <p14:creationId xmlns:p14="http://schemas.microsoft.com/office/powerpoint/2010/main" val="99424587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7" name="Slide Number Placeholder 6"/>
          <p:cNvSpPr>
            <a:spLocks noGrp="1"/>
          </p:cNvSpPr>
          <p:nvPr>
            <p:ph type="sldNum" sz="quarter" idx="12"/>
          </p:nvPr>
        </p:nvSpPr>
        <p:spPr/>
        <p:txBody>
          <a:bodyPr/>
          <a:lstStyle/>
          <a:p>
            <a:fld id="{10D4C7C7-2D03-4148-84C6-7D3D8CA3A57F}" type="slidenum">
              <a:rPr lang="en-US" smtClean="0"/>
              <a:t>‹#›</a:t>
            </a:fld>
            <a:endParaRPr lang="en-US"/>
          </a:p>
        </p:txBody>
      </p:sp>
    </p:spTree>
    <p:extLst>
      <p:ext uri="{BB962C8B-B14F-4D97-AF65-F5344CB8AC3E}">
        <p14:creationId xmlns:p14="http://schemas.microsoft.com/office/powerpoint/2010/main" val="35279386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7" name="Slide Number Placeholder 6"/>
          <p:cNvSpPr>
            <a:spLocks noGrp="1"/>
          </p:cNvSpPr>
          <p:nvPr>
            <p:ph type="sldNum" sz="quarter" idx="12"/>
          </p:nvPr>
        </p:nvSpPr>
        <p:spPr/>
        <p:txBody>
          <a:bodyPr/>
          <a:lstStyle/>
          <a:p>
            <a:fld id="{10D4C7C7-2D03-4148-84C6-7D3D8CA3A57F}" type="slidenum">
              <a:rPr lang="en-US" smtClean="0"/>
              <a:t>‹#›</a:t>
            </a:fld>
            <a:endParaRPr lang="en-US"/>
          </a:p>
        </p:txBody>
      </p:sp>
    </p:spTree>
    <p:extLst>
      <p:ext uri="{BB962C8B-B14F-4D97-AF65-F5344CB8AC3E}">
        <p14:creationId xmlns:p14="http://schemas.microsoft.com/office/powerpoint/2010/main" val="7070472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6" name="Slide Number Placeholder 5"/>
          <p:cNvSpPr>
            <a:spLocks noGrp="1"/>
          </p:cNvSpPr>
          <p:nvPr>
            <p:ph type="sldNum" sz="quarter" idx="12"/>
          </p:nvPr>
        </p:nvSpPr>
        <p:spPr/>
        <p:txBody>
          <a:bodyPr/>
          <a:lstStyle/>
          <a:p>
            <a:fld id="{10D4C7C7-2D03-4148-84C6-7D3D8CA3A57F}" type="slidenum">
              <a:rPr lang="en-US" smtClean="0"/>
              <a:t>‹#›</a:t>
            </a:fld>
            <a:endParaRPr lang="en-US"/>
          </a:p>
        </p:txBody>
      </p:sp>
    </p:spTree>
    <p:extLst>
      <p:ext uri="{BB962C8B-B14F-4D97-AF65-F5344CB8AC3E}">
        <p14:creationId xmlns:p14="http://schemas.microsoft.com/office/powerpoint/2010/main" val="26740885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6" name="Slide Number Placeholder 5"/>
          <p:cNvSpPr>
            <a:spLocks noGrp="1"/>
          </p:cNvSpPr>
          <p:nvPr>
            <p:ph type="sldNum" sz="quarter" idx="12"/>
          </p:nvPr>
        </p:nvSpPr>
        <p:spPr/>
        <p:txBody>
          <a:bodyPr/>
          <a:lstStyle/>
          <a:p>
            <a:fld id="{10D4C7C7-2D03-4148-84C6-7D3D8CA3A57F}" type="slidenum">
              <a:rPr lang="en-US" smtClean="0"/>
              <a:t>‹#›</a:t>
            </a:fld>
            <a:endParaRPr lang="en-US"/>
          </a:p>
        </p:txBody>
      </p:sp>
    </p:spTree>
    <p:extLst>
      <p:ext uri="{BB962C8B-B14F-4D97-AF65-F5344CB8AC3E}">
        <p14:creationId xmlns:p14="http://schemas.microsoft.com/office/powerpoint/2010/main" val="8465214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8525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0C5B7F20-0771-FF46-81AE-E0AA815AFF38}"/>
              </a:ext>
            </a:extLst>
          </p:cNvPr>
          <p:cNvPicPr>
            <a:picLocks noChangeAspect="1"/>
          </p:cNvPicPr>
          <p:nvPr userDrawn="1"/>
        </p:nvPicPr>
        <p:blipFill>
          <a:blip r:embed="rId2"/>
          <a:stretch>
            <a:fillRect/>
          </a:stretch>
        </p:blipFill>
        <p:spPr>
          <a:xfrm>
            <a:off x="3233854" y="0"/>
            <a:ext cx="8980448" cy="6858000"/>
          </a:xfrm>
          <a:prstGeom prst="rect">
            <a:avLst/>
          </a:prstGeom>
        </p:spPr>
      </p:pic>
      <p:pic>
        <p:nvPicPr>
          <p:cNvPr id="8" name="MS logo gray - EMF" descr="Microsoft logo, gray text version">
            <a:extLst>
              <a:ext uri="{FF2B5EF4-FFF2-40B4-BE49-F238E27FC236}">
                <a16:creationId xmlns:a16="http://schemas.microsoft.com/office/drawing/2014/main" id="{B685EB10-7923-1042-A7F7-302B11314668}"/>
              </a:ext>
            </a:extLst>
          </p:cNvPr>
          <p:cNvPicPr>
            <a:picLocks noChangeAspect="1"/>
          </p:cNvPicPr>
          <p:nvPr userDrawn="1"/>
        </p:nvPicPr>
        <p:blipFill>
          <a:blip r:embed="rId3"/>
          <a:stretch>
            <a:fillRect/>
          </a:stretch>
        </p:blipFill>
        <p:spPr bwMode="black">
          <a:xfrm>
            <a:off x="279400" y="255588"/>
            <a:ext cx="1168400" cy="250200"/>
          </a:xfrm>
          <a:prstGeom prst="rect">
            <a:avLst/>
          </a:prstGeom>
        </p:spPr>
      </p:pic>
      <p:sp>
        <p:nvSpPr>
          <p:cNvPr id="11" name="Text Placeholder 10">
            <a:extLst>
              <a:ext uri="{FF2B5EF4-FFF2-40B4-BE49-F238E27FC236}">
                <a16:creationId xmlns:a16="http://schemas.microsoft.com/office/drawing/2014/main" id="{5854E59B-7361-204C-A3B3-F07F0A870EED}"/>
              </a:ext>
            </a:extLst>
          </p:cNvPr>
          <p:cNvSpPr>
            <a:spLocks noGrp="1"/>
          </p:cNvSpPr>
          <p:nvPr>
            <p:ph type="body" sz="quarter" idx="13"/>
          </p:nvPr>
        </p:nvSpPr>
        <p:spPr>
          <a:xfrm>
            <a:off x="560495" y="3634279"/>
            <a:ext cx="5018670" cy="365125"/>
          </a:xfrm>
        </p:spPr>
        <p:txBody>
          <a:bodyPr lIns="0" rIns="0">
            <a:normAutofit/>
          </a:bodyPr>
          <a:lstStyle>
            <a:lvl1pPr marL="0" indent="0">
              <a:buFontTx/>
              <a:buNone/>
              <a:defRPr kumimoji="0" lang="en-US" sz="1400" b="0" i="0" u="none" strike="noStrike" kern="1200" cap="none" spc="0" normalizeH="0" baseline="0" dirty="0">
                <a:ln>
                  <a:noFill/>
                </a:ln>
                <a:solidFill>
                  <a:srgbClr val="282828">
                    <a:lumMod val="90000"/>
                    <a:lumOff val="10000"/>
                  </a:srgbClr>
                </a:solidFill>
                <a:effectLst/>
                <a:uLnTx/>
                <a:uFillTx/>
                <a:latin typeface="Segoe UI Semibold" panose="020B0702040204020203" pitchFamily="34" charset="0"/>
                <a:ea typeface="+mn-ea"/>
                <a:cs typeface="Segoe UI Semibold" panose="020B0702040204020203" pitchFamily="34" charset="0"/>
              </a:defRPr>
            </a:lvl1pPr>
          </a:lstStyle>
          <a:p>
            <a:pPr lvl="0"/>
            <a:r>
              <a:rPr lang="en-US"/>
              <a:t>Click to edit Master text styles</a:t>
            </a:r>
          </a:p>
        </p:txBody>
      </p:sp>
      <p:sp>
        <p:nvSpPr>
          <p:cNvPr id="12" name="Text Placeholder 10">
            <a:extLst>
              <a:ext uri="{FF2B5EF4-FFF2-40B4-BE49-F238E27FC236}">
                <a16:creationId xmlns:a16="http://schemas.microsoft.com/office/drawing/2014/main" id="{B998AA1C-4653-DD47-B983-2DF97E4307E5}"/>
              </a:ext>
            </a:extLst>
          </p:cNvPr>
          <p:cNvSpPr>
            <a:spLocks noGrp="1"/>
          </p:cNvSpPr>
          <p:nvPr>
            <p:ph type="body" sz="quarter" idx="14"/>
          </p:nvPr>
        </p:nvSpPr>
        <p:spPr>
          <a:xfrm>
            <a:off x="560495" y="2842031"/>
            <a:ext cx="5018670" cy="557989"/>
          </a:xfrm>
        </p:spPr>
        <p:txBody>
          <a:bodyPr lIns="0" rIns="0">
            <a:noAutofit/>
          </a:bodyPr>
          <a:lstStyle>
            <a:lvl1pPr marL="0" indent="0">
              <a:buFontTx/>
              <a:buNone/>
              <a:defRPr kumimoji="0" lang="en-US" sz="3600" b="0" i="0" u="none" strike="noStrike" kern="1200" cap="none" spc="0" normalizeH="0" baseline="0" dirty="0">
                <a:ln>
                  <a:noFill/>
                </a:ln>
                <a:solidFill>
                  <a:srgbClr val="282828">
                    <a:lumMod val="90000"/>
                    <a:lumOff val="10000"/>
                  </a:srgbClr>
                </a:solidFill>
                <a:effectLst/>
                <a:uLnTx/>
                <a:uFillTx/>
                <a:latin typeface="Segoe UI Semibold"/>
                <a:ea typeface="+mn-ea"/>
                <a:cs typeface="+mn-cs"/>
              </a:defRPr>
            </a:lvl1pPr>
          </a:lstStyle>
          <a:p>
            <a:pPr lvl="0"/>
            <a:r>
              <a:rPr lang="en-US"/>
              <a:t>Click to edit Master</a:t>
            </a:r>
          </a:p>
        </p:txBody>
      </p:sp>
      <p:sp>
        <p:nvSpPr>
          <p:cNvPr id="10" name="Text Placeholder 10">
            <a:extLst>
              <a:ext uri="{FF2B5EF4-FFF2-40B4-BE49-F238E27FC236}">
                <a16:creationId xmlns:a16="http://schemas.microsoft.com/office/drawing/2014/main" id="{242000A9-7389-7E4A-BA34-80A415F29FC0}"/>
              </a:ext>
            </a:extLst>
          </p:cNvPr>
          <p:cNvSpPr>
            <a:spLocks noGrp="1"/>
          </p:cNvSpPr>
          <p:nvPr>
            <p:ph type="body" sz="quarter" idx="15" hasCustomPrompt="1"/>
          </p:nvPr>
        </p:nvSpPr>
        <p:spPr>
          <a:xfrm>
            <a:off x="560495" y="2242647"/>
            <a:ext cx="5018670" cy="365125"/>
          </a:xfrm>
        </p:spPr>
        <p:txBody>
          <a:bodyPr lIns="0" rIns="0"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3600" b="0" i="0" u="none" strike="noStrike" kern="1200" cap="none" spc="0" normalizeH="0" baseline="0" noProof="0">
                <a:ln>
                  <a:noFill/>
                </a:ln>
                <a:solidFill>
                  <a:srgbClr val="282828">
                    <a:lumMod val="90000"/>
                    <a:lumOff val="10000"/>
                  </a:srgbClr>
                </a:solidFill>
                <a:effectLst/>
                <a:uLnTx/>
                <a:uFillTx/>
                <a:latin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828">
                    <a:lumMod val="90000"/>
                    <a:lumOff val="10000"/>
                  </a:srgbClr>
                </a:solidFill>
                <a:effectLst/>
                <a:uLnTx/>
                <a:uFillTx/>
                <a:latin typeface="Segoe UI Semibold"/>
                <a:ea typeface="+mn-ea"/>
                <a:cs typeface="+mn-cs"/>
              </a:rPr>
              <a:t>Office Home and Business 2021</a:t>
            </a:r>
            <a:endParaRPr kumimoji="0" lang="en-US" sz="3600" b="0" i="0" u="none" strike="noStrike" kern="1200" cap="none" spc="0" normalizeH="0" baseline="0" noProof="0">
              <a:ln>
                <a:noFill/>
              </a:ln>
              <a:solidFill>
                <a:srgbClr val="282828">
                  <a:lumMod val="90000"/>
                  <a:lumOff val="10000"/>
                </a:srgbClr>
              </a:solidFill>
              <a:effectLst/>
              <a:uLnTx/>
              <a:uFillTx/>
              <a:latin typeface="Segoe UI Semibold"/>
              <a:ea typeface="+mn-ea"/>
              <a:cs typeface="+mn-cs"/>
            </a:endParaRPr>
          </a:p>
        </p:txBody>
      </p:sp>
      <p:sp>
        <p:nvSpPr>
          <p:cNvPr id="16" name="TextBox 15">
            <a:extLst>
              <a:ext uri="{FF2B5EF4-FFF2-40B4-BE49-F238E27FC236}">
                <a16:creationId xmlns:a16="http://schemas.microsoft.com/office/drawing/2014/main" id="{2061A68E-B1DF-A34E-AECE-ADB7F81D89E5}"/>
              </a:ext>
            </a:extLst>
          </p:cNvPr>
          <p:cNvSpPr txBox="1"/>
          <p:nvPr userDrawn="1"/>
        </p:nvSpPr>
        <p:spPr>
          <a:xfrm>
            <a:off x="524107" y="-802888"/>
            <a:ext cx="184731" cy="369332"/>
          </a:xfrm>
          <a:prstGeom prst="rect">
            <a:avLst/>
          </a:prstGeom>
          <a:noFill/>
        </p:spPr>
        <p:txBody>
          <a:bodyPr wrap="none" rtlCol="0">
            <a:spAutoFit/>
          </a:bodyPr>
          <a:lstStyle/>
          <a:p>
            <a:endParaRPr lang="en-CR"/>
          </a:p>
        </p:txBody>
      </p:sp>
      <p:sp>
        <p:nvSpPr>
          <p:cNvPr id="9" name="Slide Number Placeholder 5">
            <a:extLst>
              <a:ext uri="{FF2B5EF4-FFF2-40B4-BE49-F238E27FC236}">
                <a16:creationId xmlns:a16="http://schemas.microsoft.com/office/drawing/2014/main" id="{404EE808-5D39-DB48-836B-2E3B9A71EACC}"/>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10D4C7C7-2D03-4148-84C6-7D3D8CA3A57F}" type="slidenum">
              <a:rPr lang="en-US" smtClean="0"/>
              <a:pPr/>
              <a:t>‹#›</a:t>
            </a:fld>
            <a:endParaRPr lang="en-US"/>
          </a:p>
        </p:txBody>
      </p:sp>
    </p:spTree>
    <p:extLst>
      <p:ext uri="{BB962C8B-B14F-4D97-AF65-F5344CB8AC3E}">
        <p14:creationId xmlns:p14="http://schemas.microsoft.com/office/powerpoint/2010/main" val="2853417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solidFill>
            <a:schemeClr val="accent1"/>
          </a:solid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a:t>Video title</a:t>
            </a:r>
          </a:p>
        </p:txBody>
      </p:sp>
    </p:spTree>
    <p:extLst>
      <p:ext uri="{BB962C8B-B14F-4D97-AF65-F5344CB8AC3E}">
        <p14:creationId xmlns:p14="http://schemas.microsoft.com/office/powerpoint/2010/main" val="6459041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0751C0-D91E-F747-898E-7E5AB585074C}"/>
              </a:ext>
            </a:extLst>
          </p:cNvPr>
          <p:cNvSpPr/>
          <p:nvPr userDrawn="1"/>
        </p:nvSpPr>
        <p:spPr>
          <a:xfrm>
            <a:off x="0" y="-1"/>
            <a:ext cx="3974841" cy="68580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830424" y="2901820"/>
            <a:ext cx="2856488" cy="1955233"/>
          </a:xfrm>
        </p:spPr>
        <p:txBody>
          <a:bodyPr anchor="t">
            <a:normAutofit/>
          </a:bodyPr>
          <a:lstStyle>
            <a:lvl1pPr algn="l">
              <a:defRPr sz="4000"/>
            </a:lvl1pPr>
          </a:lstStyle>
          <a:p>
            <a:r>
              <a:rPr lang="en-US"/>
              <a:t>Table of Contents</a:t>
            </a:r>
          </a:p>
        </p:txBody>
      </p:sp>
      <p:sp>
        <p:nvSpPr>
          <p:cNvPr id="10" name="Text Placeholder 9">
            <a:extLst>
              <a:ext uri="{FF2B5EF4-FFF2-40B4-BE49-F238E27FC236}">
                <a16:creationId xmlns:a16="http://schemas.microsoft.com/office/drawing/2014/main" id="{E939EDE7-1076-864C-A923-7A881A7E2C04}"/>
              </a:ext>
            </a:extLst>
          </p:cNvPr>
          <p:cNvSpPr>
            <a:spLocks noGrp="1"/>
          </p:cNvSpPr>
          <p:nvPr>
            <p:ph type="body" sz="quarter" idx="10" hasCustomPrompt="1"/>
          </p:nvPr>
        </p:nvSpPr>
        <p:spPr>
          <a:xfrm>
            <a:off x="5737807" y="1996167"/>
            <a:ext cx="5906797" cy="355146"/>
          </a:xfrm>
        </p:spPr>
        <p:txBody>
          <a:bodyPr anchor="ctr">
            <a:normAutofit/>
          </a:bodyPr>
          <a:lstStyle>
            <a:lvl1pPr marL="0" indent="0">
              <a:buNone/>
              <a:defRPr sz="1600"/>
            </a:lvl1pPr>
          </a:lstStyle>
          <a:p>
            <a:pPr lvl="0"/>
            <a:r>
              <a:rPr lang="en-US"/>
              <a:t>Content Topic One</a:t>
            </a:r>
          </a:p>
        </p:txBody>
      </p:sp>
      <p:sp>
        <p:nvSpPr>
          <p:cNvPr id="12" name="Text Placeholder 9">
            <a:extLst>
              <a:ext uri="{FF2B5EF4-FFF2-40B4-BE49-F238E27FC236}">
                <a16:creationId xmlns:a16="http://schemas.microsoft.com/office/drawing/2014/main" id="{E4D4658E-6C16-AE49-A0A7-E58EE24BB1C3}"/>
              </a:ext>
            </a:extLst>
          </p:cNvPr>
          <p:cNvSpPr>
            <a:spLocks noGrp="1"/>
          </p:cNvSpPr>
          <p:nvPr>
            <p:ph type="body" sz="quarter" idx="11" hasCustomPrompt="1"/>
          </p:nvPr>
        </p:nvSpPr>
        <p:spPr>
          <a:xfrm>
            <a:off x="5062894" y="1996167"/>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sp>
        <p:nvSpPr>
          <p:cNvPr id="13" name="Text Placeholder 9">
            <a:extLst>
              <a:ext uri="{FF2B5EF4-FFF2-40B4-BE49-F238E27FC236}">
                <a16:creationId xmlns:a16="http://schemas.microsoft.com/office/drawing/2014/main" id="{C5D33EFE-423E-6740-8FA5-6980E1BC9F59}"/>
              </a:ext>
            </a:extLst>
          </p:cNvPr>
          <p:cNvSpPr>
            <a:spLocks noGrp="1"/>
          </p:cNvSpPr>
          <p:nvPr>
            <p:ph type="body" sz="quarter" idx="12" hasCustomPrompt="1"/>
          </p:nvPr>
        </p:nvSpPr>
        <p:spPr>
          <a:xfrm>
            <a:off x="5737807" y="2901820"/>
            <a:ext cx="5906797" cy="355146"/>
          </a:xfrm>
        </p:spPr>
        <p:txBody>
          <a:bodyPr anchor="ctr">
            <a:normAutofit/>
          </a:bodyPr>
          <a:lstStyle>
            <a:lvl1pPr marL="0" indent="0">
              <a:buNone/>
              <a:defRPr sz="1600"/>
            </a:lvl1pPr>
          </a:lstStyle>
          <a:p>
            <a:pPr lvl="0"/>
            <a:r>
              <a:rPr lang="en-US"/>
              <a:t>Content Topic Two</a:t>
            </a:r>
          </a:p>
        </p:txBody>
      </p:sp>
      <p:sp>
        <p:nvSpPr>
          <p:cNvPr id="14" name="Text Placeholder 9">
            <a:extLst>
              <a:ext uri="{FF2B5EF4-FFF2-40B4-BE49-F238E27FC236}">
                <a16:creationId xmlns:a16="http://schemas.microsoft.com/office/drawing/2014/main" id="{E0FCE103-ECE6-9E4C-B855-D810FE8EAC69}"/>
              </a:ext>
            </a:extLst>
          </p:cNvPr>
          <p:cNvSpPr>
            <a:spLocks noGrp="1"/>
          </p:cNvSpPr>
          <p:nvPr>
            <p:ph type="body" sz="quarter" idx="13" hasCustomPrompt="1"/>
          </p:nvPr>
        </p:nvSpPr>
        <p:spPr>
          <a:xfrm>
            <a:off x="5062894" y="2901820"/>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sp>
        <p:nvSpPr>
          <p:cNvPr id="15" name="Text Placeholder 9">
            <a:extLst>
              <a:ext uri="{FF2B5EF4-FFF2-40B4-BE49-F238E27FC236}">
                <a16:creationId xmlns:a16="http://schemas.microsoft.com/office/drawing/2014/main" id="{113C6F76-D457-8D42-A49F-0FC866250F38}"/>
              </a:ext>
            </a:extLst>
          </p:cNvPr>
          <p:cNvSpPr>
            <a:spLocks noGrp="1"/>
          </p:cNvSpPr>
          <p:nvPr>
            <p:ph type="body" sz="quarter" idx="14" hasCustomPrompt="1"/>
          </p:nvPr>
        </p:nvSpPr>
        <p:spPr>
          <a:xfrm>
            <a:off x="5737807" y="3808056"/>
            <a:ext cx="5906797" cy="355146"/>
          </a:xfrm>
        </p:spPr>
        <p:txBody>
          <a:bodyPr anchor="ctr">
            <a:normAutofit/>
          </a:bodyPr>
          <a:lstStyle>
            <a:lvl1pPr marL="0" indent="0">
              <a:buNone/>
              <a:defRPr sz="1600"/>
            </a:lvl1pPr>
          </a:lstStyle>
          <a:p>
            <a:pPr lvl="0"/>
            <a:r>
              <a:rPr lang="en-US"/>
              <a:t>Content Topic Three</a:t>
            </a:r>
          </a:p>
        </p:txBody>
      </p:sp>
      <p:sp>
        <p:nvSpPr>
          <p:cNvPr id="16" name="Text Placeholder 9">
            <a:extLst>
              <a:ext uri="{FF2B5EF4-FFF2-40B4-BE49-F238E27FC236}">
                <a16:creationId xmlns:a16="http://schemas.microsoft.com/office/drawing/2014/main" id="{653ABB42-109C-AD46-B19D-BFF7814D6022}"/>
              </a:ext>
            </a:extLst>
          </p:cNvPr>
          <p:cNvSpPr>
            <a:spLocks noGrp="1"/>
          </p:cNvSpPr>
          <p:nvPr>
            <p:ph type="body" sz="quarter" idx="15" hasCustomPrompt="1"/>
          </p:nvPr>
        </p:nvSpPr>
        <p:spPr>
          <a:xfrm>
            <a:off x="5062894" y="3808056"/>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sp>
        <p:nvSpPr>
          <p:cNvPr id="17" name="Text Placeholder 9">
            <a:extLst>
              <a:ext uri="{FF2B5EF4-FFF2-40B4-BE49-F238E27FC236}">
                <a16:creationId xmlns:a16="http://schemas.microsoft.com/office/drawing/2014/main" id="{CA5E2579-4B61-BC47-9ADB-33EC07494D46}"/>
              </a:ext>
            </a:extLst>
          </p:cNvPr>
          <p:cNvSpPr>
            <a:spLocks noGrp="1"/>
          </p:cNvSpPr>
          <p:nvPr>
            <p:ph type="body" sz="quarter" idx="16" hasCustomPrompt="1"/>
          </p:nvPr>
        </p:nvSpPr>
        <p:spPr>
          <a:xfrm>
            <a:off x="5737807" y="4714292"/>
            <a:ext cx="5906797" cy="355146"/>
          </a:xfrm>
        </p:spPr>
        <p:txBody>
          <a:bodyPr anchor="ctr">
            <a:normAutofit/>
          </a:bodyPr>
          <a:lstStyle>
            <a:lvl1pPr marL="0" indent="0">
              <a:buNone/>
              <a:defRPr sz="1600"/>
            </a:lvl1pPr>
          </a:lstStyle>
          <a:p>
            <a:pPr lvl="0"/>
            <a:r>
              <a:rPr lang="en-US"/>
              <a:t>Content Topic Four</a:t>
            </a:r>
          </a:p>
        </p:txBody>
      </p:sp>
      <p:sp>
        <p:nvSpPr>
          <p:cNvPr id="18" name="Text Placeholder 9">
            <a:extLst>
              <a:ext uri="{FF2B5EF4-FFF2-40B4-BE49-F238E27FC236}">
                <a16:creationId xmlns:a16="http://schemas.microsoft.com/office/drawing/2014/main" id="{FE94AA50-B00B-7540-93E4-773622DA64BB}"/>
              </a:ext>
            </a:extLst>
          </p:cNvPr>
          <p:cNvSpPr>
            <a:spLocks noGrp="1"/>
          </p:cNvSpPr>
          <p:nvPr>
            <p:ph type="body" sz="quarter" idx="17" hasCustomPrompt="1"/>
          </p:nvPr>
        </p:nvSpPr>
        <p:spPr>
          <a:xfrm>
            <a:off x="5062894" y="4714292"/>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pic>
        <p:nvPicPr>
          <p:cNvPr id="19" name="Picture 18" descr="A close up of a sign&#10;&#10;Description automatically generated">
            <a:extLst>
              <a:ext uri="{FF2B5EF4-FFF2-40B4-BE49-F238E27FC236}">
                <a16:creationId xmlns:a16="http://schemas.microsoft.com/office/drawing/2014/main" id="{3DB78627-E1A0-6A44-8F39-873A1EA1B1B7}"/>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20" name="Footer Placeholder 2">
            <a:extLst>
              <a:ext uri="{FF2B5EF4-FFF2-40B4-BE49-F238E27FC236}">
                <a16:creationId xmlns:a16="http://schemas.microsoft.com/office/drawing/2014/main" id="{9FEEE6C0-EBC8-4482-8B6D-DAD9B484341E}"/>
              </a:ext>
            </a:extLst>
          </p:cNvPr>
          <p:cNvSpPr>
            <a:spLocks noGrp="1"/>
          </p:cNvSpPr>
          <p:nvPr>
            <p:ph type="ftr" sz="quarter" idx="18"/>
          </p:nvPr>
        </p:nvSpPr>
        <p:spPr>
          <a:xfrm>
            <a:off x="4038600" y="6457343"/>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7069166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6432" y="297039"/>
            <a:ext cx="11018520" cy="49244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7502" y="1147673"/>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C701289-2667-0A44-A2C6-863AFA6D22F2}"/>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F75E621D-45ED-044B-B279-E794AFA850A5}"/>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6" name="Slide Number Placeholder 5">
            <a:extLst>
              <a:ext uri="{FF2B5EF4-FFF2-40B4-BE49-F238E27FC236}">
                <a16:creationId xmlns:a16="http://schemas.microsoft.com/office/drawing/2014/main" id="{D7F288FA-D5A5-1F4D-A431-092F28325044}"/>
              </a:ext>
            </a:extLst>
          </p:cNvPr>
          <p:cNvSpPr>
            <a:spLocks noGrp="1"/>
          </p:cNvSpPr>
          <p:nvPr>
            <p:ph type="sldNum" sz="quarter" idx="13"/>
          </p:nvPr>
        </p:nvSpPr>
        <p:spPr/>
        <p:txBody>
          <a:bodyPr/>
          <a:lstStyle/>
          <a:p>
            <a:fld id="{E4940C0A-E745-844F-A396-5511334A6B64}" type="slidenum">
              <a:rPr lang="en-US" smtClean="0"/>
              <a:pPr/>
              <a:t>‹#›</a:t>
            </a:fld>
            <a:endParaRPr lang="en-US"/>
          </a:p>
        </p:txBody>
      </p:sp>
    </p:spTree>
    <p:extLst>
      <p:ext uri="{BB962C8B-B14F-4D97-AF65-F5344CB8AC3E}">
        <p14:creationId xmlns:p14="http://schemas.microsoft.com/office/powerpoint/2010/main" val="2708453184"/>
      </p:ext>
    </p:extLst>
  </p:cSld>
  <p:clrMapOvr>
    <a:masterClrMapping/>
  </p:clrMapOvr>
  <p:transition>
    <p:fade/>
  </p:transition>
  <p:extLst>
    <p:ext uri="{DCECCB84-F9BA-43D5-87BE-67443E8EF086}">
      <p15:sldGuideLst xmlns:p15="http://schemas.microsoft.com/office/powerpoint/2012/main">
        <p15:guide id="3"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End 2">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456965-7C8F-D64A-A5A8-3FFB1D626A75}"/>
              </a:ext>
            </a:extLst>
          </p:cNvPr>
          <p:cNvSpPr txBox="1"/>
          <p:nvPr userDrawn="1"/>
        </p:nvSpPr>
        <p:spPr>
          <a:xfrm>
            <a:off x="321490" y="6153170"/>
            <a:ext cx="10962042" cy="767646"/>
          </a:xfrm>
          <a:prstGeom prst="rect">
            <a:avLst/>
          </a:prstGeom>
          <a:noFill/>
        </p:spPr>
        <p:txBody>
          <a:bodyPr wrap="square" rtlCol="0">
            <a:spAutoFit/>
          </a:bodyPr>
          <a:lstStyle/>
          <a:p>
            <a:pPr>
              <a:lnSpc>
                <a:spcPct val="150000"/>
              </a:lnSpc>
            </a:pPr>
            <a:r>
              <a:rPr lang="en-US" sz="600" b="0" i="0">
                <a:solidFill>
                  <a:schemeClr val="bg1"/>
                </a:solidFill>
                <a:latin typeface="Segoe UI" panose="020B0502040204020203" pitchFamily="34" charset="0"/>
                <a:cs typeface="Segoe UI" panose="020B0502040204020203" pitchFamily="34" charset="0"/>
              </a:rPr>
              <a:t>© 2021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 </a:t>
            </a:r>
          </a:p>
          <a:p>
            <a:pPr>
              <a:lnSpc>
                <a:spcPct val="150000"/>
              </a:lnSpc>
            </a:pPr>
            <a:endParaRPr lang="en-US" sz="600" b="0" i="0">
              <a:solidFill>
                <a:schemeClr val="bg1"/>
              </a:solidFill>
              <a:latin typeface="Segoe UI" panose="020B0502040204020203" pitchFamily="34" charset="0"/>
              <a:cs typeface="Segoe UI" panose="020B0502040204020203" pitchFamily="34" charset="0"/>
            </a:endParaRPr>
          </a:p>
          <a:p>
            <a:pPr>
              <a:lnSpc>
                <a:spcPct val="150000"/>
              </a:lnSpc>
            </a:pPr>
            <a:r>
              <a:rPr lang="en-US" sz="600" b="0" i="0">
                <a:solidFill>
                  <a:schemeClr val="bg1"/>
                </a:solidFill>
                <a:latin typeface="Segoe UI" panose="020B0502040204020203" pitchFamily="34" charset="0"/>
                <a:cs typeface="Segoe UI" panose="020B0502040204020203" pitchFamily="34" charset="0"/>
              </a:rPr>
              <a:t> </a:t>
            </a:r>
          </a:p>
        </p:txBody>
      </p:sp>
      <p:pic>
        <p:nvPicPr>
          <p:cNvPr id="4" name="Picture 3">
            <a:extLst>
              <a:ext uri="{FF2B5EF4-FFF2-40B4-BE49-F238E27FC236}">
                <a16:creationId xmlns:a16="http://schemas.microsoft.com/office/drawing/2014/main" id="{B4E3F017-B629-BA4A-AEAE-712DDF50ADA5}"/>
              </a:ext>
            </a:extLst>
          </p:cNvPr>
          <p:cNvPicPr>
            <a:picLocks noChangeAspect="1"/>
          </p:cNvPicPr>
          <p:nvPr userDrawn="1"/>
        </p:nvPicPr>
        <p:blipFill>
          <a:blip r:embed="rId2"/>
          <a:srcRect/>
          <a:stretch/>
        </p:blipFill>
        <p:spPr>
          <a:xfrm>
            <a:off x="504540" y="3183675"/>
            <a:ext cx="2296500" cy="490647"/>
          </a:xfrm>
          <a:prstGeom prst="rect">
            <a:avLst/>
          </a:prstGeom>
        </p:spPr>
      </p:pic>
      <p:sp>
        <p:nvSpPr>
          <p:cNvPr id="5" name="Footer Placeholder 2">
            <a:extLst>
              <a:ext uri="{FF2B5EF4-FFF2-40B4-BE49-F238E27FC236}">
                <a16:creationId xmlns:a16="http://schemas.microsoft.com/office/drawing/2014/main" id="{DD1EB3A4-1A0B-4EA8-B505-B70617AAE9EC}"/>
              </a:ext>
            </a:extLst>
          </p:cNvPr>
          <p:cNvSpPr>
            <a:spLocks noGrp="1"/>
          </p:cNvSpPr>
          <p:nvPr>
            <p:ph type="ftr" sz="quarter" idx="11"/>
          </p:nvPr>
        </p:nvSpPr>
        <p:spPr>
          <a:xfrm>
            <a:off x="3979394" y="5602215"/>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224121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105755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8343565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428044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6953865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6042193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4575668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22340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6"/>
            <a:ext cx="11653523" cy="2036942"/>
          </a:xfrm>
        </p:spPr>
        <p:txBody>
          <a:bodyPr>
            <a:spAutoFit/>
          </a:bodyPr>
          <a:lstStyle>
            <a:lvl1pPr>
              <a:lnSpc>
                <a:spcPct val="100000"/>
              </a:lnSpc>
              <a:spcBef>
                <a:spcPts val="588"/>
              </a:spcBef>
              <a:defRPr sz="3137"/>
            </a:lvl1pPr>
            <a:lvl2pPr>
              <a:lnSpc>
                <a:spcPct val="100000"/>
              </a:lnSpc>
              <a:spcBef>
                <a:spcPts val="588"/>
              </a:spcBef>
              <a:defRPr sz="2745"/>
            </a:lvl2pPr>
            <a:lvl3pPr>
              <a:lnSpc>
                <a:spcPct val="100000"/>
              </a:lnSpc>
              <a:spcBef>
                <a:spcPts val="588"/>
              </a:spcBef>
              <a:defRPr sz="2353"/>
            </a:lvl3pPr>
            <a:lvl4pPr>
              <a:lnSpc>
                <a:spcPct val="100000"/>
              </a:lnSpc>
              <a:spcBef>
                <a:spcPts val="588"/>
              </a:spcBef>
              <a:defRPr sz="1961"/>
            </a:lvl4pPr>
            <a:lvl5pPr>
              <a:lnSpc>
                <a:spcPct val="100000"/>
              </a:lnSpc>
              <a:spcBef>
                <a:spcPts val="588"/>
              </a:spcBef>
              <a:defRPr sz="1372"/>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5"/>
          <p:cNvSpPr>
            <a:spLocks noGrp="1"/>
          </p:cNvSpPr>
          <p:nvPr>
            <p:ph type="title"/>
          </p:nvPr>
        </p:nvSpPr>
        <p:spPr/>
        <p:txBody>
          <a:bodyPr/>
          <a:lstStyle>
            <a:lvl1pPr>
              <a:defRPr sz="4705"/>
            </a:lvl1pPr>
          </a:lstStyle>
          <a:p>
            <a:r>
              <a:rPr lang="en-US"/>
              <a:t>Click to edit Master title style</a:t>
            </a:r>
          </a:p>
        </p:txBody>
      </p:sp>
    </p:spTree>
    <p:extLst>
      <p:ext uri="{BB962C8B-B14F-4D97-AF65-F5344CB8AC3E}">
        <p14:creationId xmlns:p14="http://schemas.microsoft.com/office/powerpoint/2010/main" val="315392315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Title Slide 4 for internal audiences">
    <p:spTree>
      <p:nvGrpSpPr>
        <p:cNvPr id="1" name=""/>
        <p:cNvGrpSpPr/>
        <p:nvPr/>
      </p:nvGrpSpPr>
      <p:grpSpPr>
        <a:xfrm>
          <a:off x="0" y="0"/>
          <a:ext cx="0" cy="0"/>
          <a:chOff x="0" y="0"/>
          <a:chExt cx="0" cy="0"/>
        </a:xfrm>
      </p:grpSpPr>
      <p:sp>
        <p:nvSpPr>
          <p:cNvPr id="20" name="Rectangle 19"/>
          <p:cNvSpPr/>
          <p:nvPr userDrawn="1"/>
        </p:nvSpPr>
        <p:spPr bwMode="gray">
          <a:xfrm>
            <a:off x="269239" y="2084172"/>
            <a:ext cx="7171399" cy="3586208"/>
          </a:xfrm>
          <a:prstGeom prst="rect">
            <a:avLst/>
          </a:prstGeom>
          <a:solidFill>
            <a:srgbClr val="0072C6">
              <a:alpha val="8470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9" y="2084173"/>
            <a:ext cx="7172955" cy="1793104"/>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sp>
        <p:nvSpPr>
          <p:cNvPr id="11" name="Rectangle 10"/>
          <p:cNvSpPr>
            <a:spLocks/>
          </p:cNvSpPr>
          <p:nvPr userDrawn="1"/>
        </p:nvSpPr>
        <p:spPr bwMode="auto">
          <a:xfrm>
            <a:off x="269236" y="289502"/>
            <a:ext cx="1794417" cy="179467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451">
                <a:solidFill>
                  <a:srgbClr val="FFFFFF"/>
                </a:solidFill>
                <a:ea typeface="Segoe UI" pitchFamily="34" charset="0"/>
                <a:cs typeface="Segoe UI" pitchFamily="34" charset="0"/>
              </a:rPr>
              <a:t>Marketing</a:t>
            </a:r>
            <a:endParaRPr lang="en-IN" sz="2451">
              <a:solidFill>
                <a:srgbClr val="FFFFFF"/>
              </a:solidFill>
              <a:ea typeface="Segoe UI" pitchFamily="34" charset="0"/>
              <a:cs typeface="Segoe UI" pitchFamily="34" charset="0"/>
            </a:endParaRPr>
          </a:p>
        </p:txBody>
      </p:sp>
      <p:sp>
        <p:nvSpPr>
          <p:cNvPr id="3" name="Text Placeholder 2"/>
          <p:cNvSpPr>
            <a:spLocks noGrp="1"/>
          </p:cNvSpPr>
          <p:nvPr>
            <p:ph type="body" sz="quarter" idx="14" hasCustomPrompt="1"/>
          </p:nvPr>
        </p:nvSpPr>
        <p:spPr bwMode="ltGray">
          <a:xfrm>
            <a:off x="269239" y="3880390"/>
            <a:ext cx="7172955" cy="1789991"/>
          </a:xfrm>
          <a:noFill/>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207200" y="470411"/>
            <a:ext cx="1522404" cy="326166"/>
          </a:xfrm>
          <a:prstGeom prst="rect">
            <a:avLst/>
          </a:prstGeom>
        </p:spPr>
      </p:pic>
    </p:spTree>
    <p:extLst>
      <p:ext uri="{BB962C8B-B14F-4D97-AF65-F5344CB8AC3E}">
        <p14:creationId xmlns:p14="http://schemas.microsoft.com/office/powerpoint/2010/main" val="107352304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6"/>
            <a:ext cx="11653523" cy="2036942"/>
          </a:xfrm>
        </p:spPr>
        <p:txBody>
          <a:bodyPr>
            <a:spAutoFit/>
          </a:bodyPr>
          <a:lstStyle>
            <a:lvl1pPr>
              <a:lnSpc>
                <a:spcPct val="100000"/>
              </a:lnSpc>
              <a:spcBef>
                <a:spcPts val="588"/>
              </a:spcBef>
              <a:spcAft>
                <a:spcPts val="0"/>
              </a:spcAft>
              <a:defRPr sz="3137">
                <a:solidFill>
                  <a:schemeClr val="tx1"/>
                </a:solidFill>
                <a:latin typeface="+mj-lt"/>
              </a:defRPr>
            </a:lvl1pPr>
            <a:lvl2pPr>
              <a:lnSpc>
                <a:spcPct val="100000"/>
              </a:lnSpc>
              <a:spcBef>
                <a:spcPts val="588"/>
              </a:spcBef>
              <a:spcAft>
                <a:spcPts val="0"/>
              </a:spcAft>
              <a:defRPr sz="2745">
                <a:latin typeface="+mn-lt"/>
              </a:defRPr>
            </a:lvl2pPr>
            <a:lvl3pPr>
              <a:lnSpc>
                <a:spcPct val="100000"/>
              </a:lnSpc>
              <a:spcBef>
                <a:spcPts val="588"/>
              </a:spcBef>
              <a:spcAft>
                <a:spcPts val="0"/>
              </a:spcAft>
              <a:defRPr sz="2353">
                <a:latin typeface="+mn-lt"/>
              </a:defRPr>
            </a:lvl3pPr>
            <a:lvl4pPr>
              <a:lnSpc>
                <a:spcPct val="100000"/>
              </a:lnSpc>
              <a:spcBef>
                <a:spcPts val="588"/>
              </a:spcBef>
              <a:spcAft>
                <a:spcPts val="0"/>
              </a:spcAft>
              <a:defRPr sz="1961">
                <a:latin typeface="+mn-lt"/>
              </a:defRPr>
            </a:lvl4pPr>
            <a:lvl5pPr>
              <a:lnSpc>
                <a:spcPct val="100000"/>
              </a:lnSpc>
              <a:spcBef>
                <a:spcPts val="588"/>
              </a:spcBef>
              <a:spcAft>
                <a:spcPts val="0"/>
              </a:spcAft>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5"/>
          <p:cNvSpPr>
            <a:spLocks noGrp="1"/>
          </p:cNvSpPr>
          <p:nvPr>
            <p:ph type="title"/>
          </p:nvPr>
        </p:nvSpPr>
        <p:spPr/>
        <p:txBody>
          <a:bodyPr/>
          <a:lstStyle>
            <a:lvl1pPr>
              <a:defRPr sz="4705"/>
            </a:lvl1pPr>
          </a:lstStyle>
          <a:p>
            <a:r>
              <a:rPr lang="en-US"/>
              <a:t>Click to edit Master title style</a:t>
            </a:r>
          </a:p>
        </p:txBody>
      </p:sp>
    </p:spTree>
    <p:extLst>
      <p:ext uri="{BB962C8B-B14F-4D97-AF65-F5344CB8AC3E}">
        <p14:creationId xmlns:p14="http://schemas.microsoft.com/office/powerpoint/2010/main" val="238830591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593094" cy="1161811"/>
          </a:xfrm>
        </p:spPr>
        <p:txBody>
          <a:bodyPr wrap="square">
            <a:spAutoFit/>
          </a:bodyPr>
          <a:lstStyle>
            <a:lvl1pPr marL="448193" indent="-448193">
              <a:spcBef>
                <a:spcPts val="1200"/>
              </a:spcBef>
              <a:buClr>
                <a:schemeClr val="tx1"/>
              </a:buClr>
              <a:buFont typeface="Wingdings" pitchFamily="2" charset="2"/>
              <a:buNone/>
              <a:defRPr lang="en-US" sz="3137" kern="1200" spc="0" baseline="0" dirty="0" smtClean="0">
                <a:solidFill>
                  <a:schemeClr val="tx1"/>
                </a:solidFill>
                <a:latin typeface="+mj-lt"/>
                <a:ea typeface="+mn-ea"/>
                <a:cs typeface="+mn-cs"/>
              </a:defRPr>
            </a:lvl1pPr>
            <a:lvl2pPr marL="672290" indent="-336145">
              <a:buNone/>
              <a:defRPr lang="en-US" sz="2745" kern="1200" spc="0" baseline="0" dirty="0" smtClean="0">
                <a:gradFill>
                  <a:gsLst>
                    <a:gs pos="1250">
                      <a:schemeClr val="tx1"/>
                    </a:gs>
                    <a:gs pos="100000">
                      <a:schemeClr val="tx1"/>
                    </a:gs>
                  </a:gsLst>
                  <a:lin ang="5400000" scaled="0"/>
                </a:gradFill>
                <a:latin typeface="+mn-lt"/>
                <a:ea typeface="+mn-ea"/>
                <a:cs typeface="+mn-cs"/>
              </a:defRPr>
            </a:lvl2pPr>
            <a:lvl3pPr marL="227209" indent="0">
              <a:buNone/>
              <a:tabLst/>
              <a:defRPr sz="1765"/>
            </a:lvl3pPr>
            <a:lvl4pPr marL="451306" indent="0">
              <a:buNone/>
              <a:defRPr sz="1568"/>
            </a:lvl4pPr>
            <a:lvl5pPr marL="672290" indent="0">
              <a:buNone/>
              <a:tabLst/>
              <a:defRPr sz="1176"/>
            </a:lvl5pPr>
            <a:lvl6pPr marL="2178364" indent="0">
              <a:buNone/>
              <a:defRPr/>
            </a:lvl6pPr>
          </a:lstStyle>
          <a:p>
            <a:pPr marL="336145" marR="0" lvl="0" indent="-336145" algn="l" defTabSz="914367" rtl="0" eaLnBrk="1" fontAlgn="auto" latinLnBrk="0" hangingPunct="1">
              <a:lnSpc>
                <a:spcPct val="100000"/>
              </a:lnSpc>
              <a:spcBef>
                <a:spcPts val="588"/>
              </a:spcBef>
              <a:spcAft>
                <a:spcPts val="0"/>
              </a:spcAft>
              <a:buClr>
                <a:schemeClr val="tx2"/>
              </a:buClr>
              <a:buSzPct val="90000"/>
              <a:buFont typeface="Arial" pitchFamily="34" charset="0"/>
              <a:buChar char="•"/>
              <a:tabLst/>
            </a:pPr>
            <a:r>
              <a:rPr lang="en-US"/>
              <a:t>Click to edit Master text styles</a:t>
            </a:r>
          </a:p>
          <a:p>
            <a:pPr marL="336145" marR="0" lvl="1" indent="-336145" algn="l" defTabSz="914367" rtl="0" eaLnBrk="1" fontAlgn="auto" latinLnBrk="0" hangingPunct="1">
              <a:lnSpc>
                <a:spcPct val="100000"/>
              </a:lnSpc>
              <a:spcBef>
                <a:spcPts val="588"/>
              </a:spcBef>
              <a:spcAft>
                <a:spcPts val="0"/>
              </a:spcAft>
              <a:buClr>
                <a:schemeClr val="tx2"/>
              </a:buClr>
              <a:buSzPct val="90000"/>
              <a:buFont typeface="Arial" pitchFamily="34" charset="0"/>
              <a:buChar char="•"/>
              <a:tabLst/>
            </a:pPr>
            <a:r>
              <a:rPr lang="en-US"/>
              <a:t>Second level</a:t>
            </a:r>
          </a:p>
        </p:txBody>
      </p:sp>
      <p:sp>
        <p:nvSpPr>
          <p:cNvPr id="5" name="Text Placeholder 3"/>
          <p:cNvSpPr>
            <a:spLocks noGrp="1"/>
          </p:cNvSpPr>
          <p:nvPr>
            <p:ph type="body" sz="quarter" idx="11"/>
          </p:nvPr>
        </p:nvSpPr>
        <p:spPr>
          <a:xfrm>
            <a:off x="6096002" y="1189176"/>
            <a:ext cx="5826761" cy="1161811"/>
          </a:xfrm>
        </p:spPr>
        <p:txBody>
          <a:bodyPr wrap="square">
            <a:spAutoFit/>
          </a:bodyPr>
          <a:lstStyle>
            <a:lvl1pPr marL="448193" indent="-448193">
              <a:spcBef>
                <a:spcPts val="1200"/>
              </a:spcBef>
              <a:buClr>
                <a:schemeClr val="tx1"/>
              </a:buClr>
              <a:buFont typeface="Wingdings" pitchFamily="2" charset="2"/>
              <a:buNone/>
              <a:defRPr lang="en-US" sz="3137" kern="1200" spc="0" baseline="0" dirty="0" smtClean="0">
                <a:solidFill>
                  <a:schemeClr val="tx1"/>
                </a:solidFill>
                <a:latin typeface="+mj-lt"/>
                <a:ea typeface="+mn-ea"/>
                <a:cs typeface="+mn-cs"/>
              </a:defRPr>
            </a:lvl1pPr>
            <a:lvl2pPr marL="672290" indent="-336145">
              <a:buNone/>
              <a:defRPr lang="en-US" sz="2745" kern="1200" spc="0" baseline="0" dirty="0" smtClean="0">
                <a:gradFill>
                  <a:gsLst>
                    <a:gs pos="1250">
                      <a:schemeClr val="tx1"/>
                    </a:gs>
                    <a:gs pos="100000">
                      <a:schemeClr val="tx1"/>
                    </a:gs>
                  </a:gsLst>
                  <a:lin ang="5400000" scaled="0"/>
                </a:gradFill>
                <a:latin typeface="+mn-lt"/>
                <a:ea typeface="+mn-ea"/>
                <a:cs typeface="+mn-cs"/>
              </a:defRPr>
            </a:lvl2pPr>
            <a:lvl3pPr marL="227209" indent="0">
              <a:buNone/>
              <a:tabLst/>
              <a:defRPr sz="1765"/>
            </a:lvl3pPr>
            <a:lvl4pPr marL="451306" indent="0">
              <a:buNone/>
              <a:defRPr sz="1568"/>
            </a:lvl4pPr>
            <a:lvl5pPr marL="672290" indent="0">
              <a:buNone/>
              <a:tabLst/>
              <a:defRPr sz="1176"/>
            </a:lvl5pPr>
          </a:lstStyle>
          <a:p>
            <a:pPr marL="336145" marR="0" lvl="0" indent="-336145" algn="l" defTabSz="914367" rtl="0" eaLnBrk="1" fontAlgn="auto" latinLnBrk="0" hangingPunct="1">
              <a:lnSpc>
                <a:spcPct val="100000"/>
              </a:lnSpc>
              <a:spcBef>
                <a:spcPts val="588"/>
              </a:spcBef>
              <a:spcAft>
                <a:spcPts val="0"/>
              </a:spcAft>
              <a:buClr>
                <a:schemeClr val="tx2"/>
              </a:buClr>
              <a:buSzPct val="90000"/>
              <a:buFont typeface="Arial" pitchFamily="34" charset="0"/>
              <a:buChar char="•"/>
              <a:tabLst/>
            </a:pPr>
            <a:r>
              <a:rPr lang="en-US"/>
              <a:t>Click to edit Master text styles</a:t>
            </a:r>
          </a:p>
          <a:p>
            <a:pPr marL="336145" marR="0" lvl="1" indent="-336145" algn="l" defTabSz="914367" rtl="0" eaLnBrk="1" fontAlgn="auto" latinLnBrk="0" hangingPunct="1">
              <a:lnSpc>
                <a:spcPct val="100000"/>
              </a:lnSpc>
              <a:spcBef>
                <a:spcPts val="588"/>
              </a:spcBef>
              <a:spcAft>
                <a:spcPts val="0"/>
              </a:spcAft>
              <a:buClr>
                <a:schemeClr val="tx2"/>
              </a:buClr>
              <a:buSzPct val="90000"/>
              <a:buFont typeface="Arial" pitchFamily="34" charset="0"/>
              <a:buChar char="•"/>
              <a:tabLst/>
            </a:pPr>
            <a:r>
              <a:rPr lang="en-US"/>
              <a:t>Second level</a:t>
            </a:r>
          </a:p>
        </p:txBody>
      </p:sp>
    </p:spTree>
    <p:extLst>
      <p:ext uri="{BB962C8B-B14F-4D97-AF65-F5344CB8AC3E}">
        <p14:creationId xmlns:p14="http://schemas.microsoft.com/office/powerpoint/2010/main" val="380080821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281690" y="1405533"/>
            <a:ext cx="11665973" cy="1976587"/>
          </a:xfrm>
        </p:spPr>
        <p:txBody>
          <a:bodyPr/>
          <a:lstStyle>
            <a:lvl2pPr>
              <a:defRPr sz="2745"/>
            </a:lvl2pPr>
            <a:lvl3pPr>
              <a:defRPr sz="2353"/>
            </a:lvl3pPr>
            <a:lvl4pPr>
              <a:defRPr sz="196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980395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Key takeaway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327888" y="1431807"/>
            <a:ext cx="5579311" cy="1976587"/>
          </a:xfrm>
        </p:spPr>
        <p:txBody>
          <a:bodyPr/>
          <a:lstStyle>
            <a:lvl2pPr>
              <a:defRPr sz="2745"/>
            </a:lvl2pPr>
            <a:lvl3pPr>
              <a:defRPr sz="2353"/>
            </a:lvl3pPr>
            <a:lvl4pPr>
              <a:defRPr sz="1961"/>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hart Placeholder 5"/>
          <p:cNvSpPr>
            <a:spLocks noGrp="1"/>
          </p:cNvSpPr>
          <p:nvPr>
            <p:ph type="chart" sz="quarter" idx="11"/>
          </p:nvPr>
        </p:nvSpPr>
        <p:spPr>
          <a:xfrm>
            <a:off x="294140" y="1445189"/>
            <a:ext cx="5873450" cy="667427"/>
          </a:xfrm>
        </p:spPr>
        <p:txBody>
          <a:bodyPr/>
          <a:lstStyle/>
          <a:p>
            <a:r>
              <a:rPr lang="en-US"/>
              <a:t>Click icon to add chart</a:t>
            </a:r>
          </a:p>
        </p:txBody>
      </p:sp>
    </p:spTree>
    <p:extLst>
      <p:ext uri="{BB962C8B-B14F-4D97-AF65-F5344CB8AC3E}">
        <p14:creationId xmlns:p14="http://schemas.microsoft.com/office/powerpoint/2010/main" val="406469808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40848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26045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0503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604559"/>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659696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GB" noProof="0"/>
              <a:t>Click to add text</a:t>
            </a:r>
          </a:p>
        </p:txBody>
      </p:sp>
      <p:sp>
        <p:nvSpPr>
          <p:cNvPr id="5" name="Textplatzhalter 6"/>
          <p:cNvSpPr>
            <a:spLocks noGrp="1"/>
          </p:cNvSpPr>
          <p:nvPr>
            <p:ph type="body" sz="quarter" idx="12" hasCustomPrompt="1"/>
          </p:nvPr>
        </p:nvSpPr>
        <p:spPr bwMode="gray">
          <a:xfrm>
            <a:off x="431802" y="6383242"/>
            <a:ext cx="11328401" cy="214415"/>
          </a:xfrm>
        </p:spPr>
        <p:txBody>
          <a:bodyPr tIns="0" bIns="48928" anchor="b" anchorCtr="0"/>
          <a:lstStyle>
            <a:lvl1pPr marL="0" marR="0" indent="0" algn="l" defTabSz="1218340" rtl="0" eaLnBrk="1" fontAlgn="auto" latinLnBrk="0" hangingPunct="1">
              <a:lnSpc>
                <a:spcPct val="100000"/>
              </a:lnSpc>
              <a:spcBef>
                <a:spcPts val="0"/>
              </a:spcBef>
              <a:spcAft>
                <a:spcPts val="0"/>
              </a:spcAft>
              <a:buClrTx/>
              <a:buSzTx/>
              <a:buFont typeface="Arial" pitchFamily="34" charset="0"/>
              <a:buNone/>
              <a:tabLst/>
              <a:defRPr sz="1078" baseline="0">
                <a:solidFill>
                  <a:schemeClr val="bg2"/>
                </a:solidFill>
              </a:defRPr>
            </a:lvl1pPr>
            <a:lvl2pPr marL="0" indent="0">
              <a:spcBef>
                <a:spcPts val="400"/>
              </a:spcBef>
              <a:spcAft>
                <a:spcPts val="0"/>
              </a:spcAft>
              <a:buFont typeface="Arial" pitchFamily="34" charset="0"/>
              <a:buNone/>
              <a:defRPr sz="1176">
                <a:solidFill>
                  <a:schemeClr val="bg2"/>
                </a:solidFill>
              </a:defRPr>
            </a:lvl2pPr>
            <a:lvl3pPr marL="0" indent="0">
              <a:spcBef>
                <a:spcPts val="400"/>
              </a:spcBef>
              <a:spcAft>
                <a:spcPts val="0"/>
              </a:spcAft>
              <a:buFont typeface="Arial" pitchFamily="34" charset="0"/>
              <a:buNone/>
              <a:defRPr sz="1176">
                <a:solidFill>
                  <a:schemeClr val="bg2"/>
                </a:solidFill>
              </a:defRPr>
            </a:lvl3pPr>
            <a:lvl4pPr marL="0" indent="0">
              <a:spcBef>
                <a:spcPts val="400"/>
              </a:spcBef>
              <a:spcAft>
                <a:spcPts val="0"/>
              </a:spcAft>
              <a:buNone/>
              <a:defRPr sz="1176">
                <a:solidFill>
                  <a:schemeClr val="bg2"/>
                </a:solidFill>
              </a:defRPr>
            </a:lvl4pPr>
            <a:lvl5pPr marL="0" indent="0">
              <a:spcBef>
                <a:spcPts val="400"/>
              </a:spcBef>
              <a:spcAft>
                <a:spcPts val="0"/>
              </a:spcAft>
              <a:buNone/>
              <a:defRPr sz="1176" b="0">
                <a:solidFill>
                  <a:schemeClr val="bg2"/>
                </a:solidFill>
              </a:defRPr>
            </a:lvl5pPr>
            <a:lvl6pPr marL="0" indent="0">
              <a:spcBef>
                <a:spcPts val="400"/>
              </a:spcBef>
              <a:buFont typeface="Arial" pitchFamily="34" charset="0"/>
              <a:buNone/>
              <a:defRPr sz="1176">
                <a:solidFill>
                  <a:schemeClr val="bg2"/>
                </a:solidFill>
              </a:defRPr>
            </a:lvl6pPr>
            <a:lvl7pPr marL="0" indent="0">
              <a:spcBef>
                <a:spcPts val="400"/>
              </a:spcBef>
              <a:buFont typeface="Arial" pitchFamily="34" charset="0"/>
              <a:buNone/>
              <a:defRPr sz="1176">
                <a:solidFill>
                  <a:schemeClr val="bg2"/>
                </a:solidFill>
              </a:defRPr>
            </a:lvl7pPr>
            <a:lvl8pPr marL="0" indent="0">
              <a:spcBef>
                <a:spcPts val="400"/>
              </a:spcBef>
              <a:buFont typeface="Arial" pitchFamily="34" charset="0"/>
              <a:buNone/>
              <a:defRPr sz="1176">
                <a:solidFill>
                  <a:schemeClr val="bg2"/>
                </a:solidFill>
              </a:defRPr>
            </a:lvl8pPr>
            <a:lvl9pPr marL="0" indent="0">
              <a:spcBef>
                <a:spcPts val="400"/>
              </a:spcBef>
              <a:buFont typeface="Arial" pitchFamily="34" charset="0"/>
              <a:buNone/>
              <a:defRPr sz="1176">
                <a:solidFill>
                  <a:schemeClr val="bg2"/>
                </a:solidFill>
              </a:defRPr>
            </a:lvl9pPr>
          </a:lstStyle>
          <a:p>
            <a:pPr lvl="0"/>
            <a:r>
              <a:rPr lang="en-US" noProof="0"/>
              <a:t>[Source information]</a:t>
            </a:r>
          </a:p>
        </p:txBody>
      </p:sp>
    </p:spTree>
    <p:extLst>
      <p:ext uri="{BB962C8B-B14F-4D97-AF65-F5344CB8AC3E}">
        <p14:creationId xmlns:p14="http://schemas.microsoft.com/office/powerpoint/2010/main" val="790558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GB" noProof="0"/>
              <a:t>Click to add text</a:t>
            </a:r>
          </a:p>
        </p:txBody>
      </p:sp>
      <p:sp>
        <p:nvSpPr>
          <p:cNvPr id="5" name="Textplatzhalter 6"/>
          <p:cNvSpPr>
            <a:spLocks noGrp="1"/>
          </p:cNvSpPr>
          <p:nvPr>
            <p:ph type="body" sz="quarter" idx="12" hasCustomPrompt="1"/>
          </p:nvPr>
        </p:nvSpPr>
        <p:spPr bwMode="gray">
          <a:xfrm>
            <a:off x="431801" y="6383231"/>
            <a:ext cx="11328401" cy="214424"/>
          </a:xfrm>
        </p:spPr>
        <p:txBody>
          <a:bodyPr tIns="0" bIns="48938" anchor="b" anchorCtr="0"/>
          <a:lstStyle>
            <a:lvl1pPr marL="0" marR="0" indent="0" algn="l" defTabSz="1218582" rtl="0" eaLnBrk="1" fontAlgn="auto" latinLnBrk="0" hangingPunct="1">
              <a:lnSpc>
                <a:spcPct val="100000"/>
              </a:lnSpc>
              <a:spcBef>
                <a:spcPts val="0"/>
              </a:spcBef>
              <a:spcAft>
                <a:spcPts val="0"/>
              </a:spcAft>
              <a:buClrTx/>
              <a:buSzTx/>
              <a:buFont typeface="Arial" pitchFamily="34" charset="0"/>
              <a:buNone/>
              <a:tabLst/>
              <a:defRPr sz="1078" baseline="0">
                <a:solidFill>
                  <a:schemeClr val="bg2"/>
                </a:solidFill>
              </a:defRPr>
            </a:lvl1pPr>
            <a:lvl2pPr marL="0" indent="0">
              <a:spcBef>
                <a:spcPts val="400"/>
              </a:spcBef>
              <a:spcAft>
                <a:spcPts val="0"/>
              </a:spcAft>
              <a:buFont typeface="Arial" pitchFamily="34" charset="0"/>
              <a:buNone/>
              <a:defRPr sz="1176">
                <a:solidFill>
                  <a:schemeClr val="bg2"/>
                </a:solidFill>
              </a:defRPr>
            </a:lvl2pPr>
            <a:lvl3pPr marL="0" indent="0">
              <a:spcBef>
                <a:spcPts val="400"/>
              </a:spcBef>
              <a:spcAft>
                <a:spcPts val="0"/>
              </a:spcAft>
              <a:buFont typeface="Arial" pitchFamily="34" charset="0"/>
              <a:buNone/>
              <a:defRPr sz="1176">
                <a:solidFill>
                  <a:schemeClr val="bg2"/>
                </a:solidFill>
              </a:defRPr>
            </a:lvl3pPr>
            <a:lvl4pPr marL="0" indent="0">
              <a:spcBef>
                <a:spcPts val="400"/>
              </a:spcBef>
              <a:spcAft>
                <a:spcPts val="0"/>
              </a:spcAft>
              <a:buNone/>
              <a:defRPr sz="1176">
                <a:solidFill>
                  <a:schemeClr val="bg2"/>
                </a:solidFill>
              </a:defRPr>
            </a:lvl4pPr>
            <a:lvl5pPr marL="0" indent="0">
              <a:spcBef>
                <a:spcPts val="400"/>
              </a:spcBef>
              <a:spcAft>
                <a:spcPts val="0"/>
              </a:spcAft>
              <a:buNone/>
              <a:defRPr sz="1176" b="0">
                <a:solidFill>
                  <a:schemeClr val="bg2"/>
                </a:solidFill>
              </a:defRPr>
            </a:lvl5pPr>
            <a:lvl6pPr marL="0" indent="0">
              <a:spcBef>
                <a:spcPts val="400"/>
              </a:spcBef>
              <a:buFont typeface="Arial" pitchFamily="34" charset="0"/>
              <a:buNone/>
              <a:defRPr sz="1176">
                <a:solidFill>
                  <a:schemeClr val="bg2"/>
                </a:solidFill>
              </a:defRPr>
            </a:lvl6pPr>
            <a:lvl7pPr marL="0" indent="0">
              <a:spcBef>
                <a:spcPts val="400"/>
              </a:spcBef>
              <a:buFont typeface="Arial" pitchFamily="34" charset="0"/>
              <a:buNone/>
              <a:defRPr sz="1176">
                <a:solidFill>
                  <a:schemeClr val="bg2"/>
                </a:solidFill>
              </a:defRPr>
            </a:lvl7pPr>
            <a:lvl8pPr marL="0" indent="0">
              <a:spcBef>
                <a:spcPts val="400"/>
              </a:spcBef>
              <a:buFont typeface="Arial" pitchFamily="34" charset="0"/>
              <a:buNone/>
              <a:defRPr sz="1176">
                <a:solidFill>
                  <a:schemeClr val="bg2"/>
                </a:solidFill>
              </a:defRPr>
            </a:lvl8pPr>
            <a:lvl9pPr marL="0" indent="0">
              <a:spcBef>
                <a:spcPts val="400"/>
              </a:spcBef>
              <a:buFont typeface="Arial" pitchFamily="34" charset="0"/>
              <a:buNone/>
              <a:defRPr sz="1176">
                <a:solidFill>
                  <a:schemeClr val="bg2"/>
                </a:solidFill>
              </a:defRPr>
            </a:lvl9pPr>
          </a:lstStyle>
          <a:p>
            <a:pPr lvl="0"/>
            <a:r>
              <a:rPr lang="en-US" noProof="0"/>
              <a:t>[Source information]</a:t>
            </a:r>
          </a:p>
        </p:txBody>
      </p:sp>
    </p:spTree>
    <p:extLst>
      <p:ext uri="{BB962C8B-B14F-4D97-AF65-F5344CB8AC3E}">
        <p14:creationId xmlns:p14="http://schemas.microsoft.com/office/powerpoint/2010/main" val="194894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Title Slide 4 for internal audiences">
    <p:spTree>
      <p:nvGrpSpPr>
        <p:cNvPr id="1" name=""/>
        <p:cNvGrpSpPr/>
        <p:nvPr/>
      </p:nvGrpSpPr>
      <p:grpSpPr>
        <a:xfrm>
          <a:off x="0" y="0"/>
          <a:ext cx="0" cy="0"/>
          <a:chOff x="0" y="0"/>
          <a:chExt cx="0" cy="0"/>
        </a:xfrm>
      </p:grpSpPr>
      <p:sp>
        <p:nvSpPr>
          <p:cNvPr id="20" name="Rectangle 19"/>
          <p:cNvSpPr/>
          <p:nvPr userDrawn="1"/>
        </p:nvSpPr>
        <p:spPr bwMode="gray">
          <a:xfrm>
            <a:off x="269239" y="2084172"/>
            <a:ext cx="7171399" cy="3586208"/>
          </a:xfrm>
          <a:prstGeom prst="rect">
            <a:avLst/>
          </a:prstGeom>
          <a:solidFill>
            <a:srgbClr val="8BA208">
              <a:alpha val="8470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3"/>
            <a:ext cx="7172955" cy="1793104"/>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ltGray">
          <a:xfrm>
            <a:off x="269239" y="3880390"/>
            <a:ext cx="7172955" cy="1789991"/>
          </a:xfrm>
          <a:noFill/>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Speaker Name</a:t>
            </a:r>
          </a:p>
        </p:txBody>
      </p:sp>
      <p:sp>
        <p:nvSpPr>
          <p:cNvPr id="12" name="TextBox 11"/>
          <p:cNvSpPr txBox="1"/>
          <p:nvPr userDrawn="1"/>
        </p:nvSpPr>
        <p:spPr>
          <a:xfrm>
            <a:off x="267683" y="6566898"/>
            <a:ext cx="4571779" cy="162955"/>
          </a:xfrm>
          <a:prstGeom prst="rect">
            <a:avLst/>
          </a:prstGeom>
          <a:noFill/>
        </p:spPr>
        <p:txBody>
          <a:bodyPr wrap="square" lIns="179285" tIns="0" rIns="0" bIns="0" rtlCol="0">
            <a:spAutoFit/>
          </a:bodyPr>
          <a:lstStyle/>
          <a:p>
            <a:pPr>
              <a:lnSpc>
                <a:spcPct val="90000"/>
              </a:lnSpc>
              <a:spcAft>
                <a:spcPts val="588"/>
              </a:spcAft>
            </a:pPr>
            <a:r>
              <a:rPr lang="en-US" sz="1176">
                <a:solidFill>
                  <a:srgbClr val="FFFFFF"/>
                </a:solidFill>
              </a:rPr>
              <a:t>http://marketresearch</a:t>
            </a:r>
          </a:p>
        </p:txBody>
      </p:sp>
      <p:sp>
        <p:nvSpPr>
          <p:cNvPr id="11" name="Rectangle 10"/>
          <p:cNvSpPr>
            <a:spLocks/>
          </p:cNvSpPr>
          <p:nvPr userDrawn="1"/>
        </p:nvSpPr>
        <p:spPr bwMode="auto">
          <a:xfrm>
            <a:off x="269236" y="289502"/>
            <a:ext cx="1794417" cy="179467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451">
                <a:solidFill>
                  <a:srgbClr val="FFFFFF"/>
                </a:solidFill>
                <a:ea typeface="Segoe UI" pitchFamily="34" charset="0"/>
                <a:cs typeface="Segoe UI" pitchFamily="34" charset="0"/>
              </a:rPr>
              <a:t>Marketing</a:t>
            </a:r>
            <a:endParaRPr lang="en-IN" sz="2451">
              <a:solidFill>
                <a:srgbClr val="FFFFFF"/>
              </a:solidFill>
              <a:ea typeface="Segoe UI" pitchFamily="34" charset="0"/>
              <a:cs typeface="Segoe UI" pitchFamily="34" charset="0"/>
            </a:endParaRP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0207200" y="470411"/>
            <a:ext cx="1522404" cy="326166"/>
          </a:xfrm>
          <a:prstGeom prst="rect">
            <a:avLst/>
          </a:prstGeom>
        </p:spPr>
      </p:pic>
    </p:spTree>
    <p:extLst>
      <p:ext uri="{BB962C8B-B14F-4D97-AF65-F5344CB8AC3E}">
        <p14:creationId xmlns:p14="http://schemas.microsoft.com/office/powerpoint/2010/main" val="313612440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mp; Black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9" y="1447799"/>
            <a:ext cx="11151917" cy="2338461"/>
          </a:xfrm>
          <a:prstGeom prst="rect">
            <a:avLst/>
          </a:prstGeom>
        </p:spPr>
        <p:txBody>
          <a:bodyPr/>
          <a:lstStyle>
            <a:lvl1pPr marL="0" indent="0">
              <a:spcBef>
                <a:spcPts val="2399"/>
              </a:spcBef>
              <a:buNone/>
              <a:defRPr sz="3999">
                <a:gradFill>
                  <a:gsLst>
                    <a:gs pos="100000">
                      <a:schemeClr val="tx1"/>
                    </a:gs>
                    <a:gs pos="0">
                      <a:schemeClr val="tx1"/>
                    </a:gs>
                  </a:gsLst>
                  <a:lin ang="5400000" scaled="0"/>
                </a:gradFill>
                <a:latin typeface="+mj-lt"/>
              </a:defRPr>
            </a:lvl1pPr>
            <a:lvl2pPr marL="0" indent="0">
              <a:buNone/>
              <a:defRPr sz="1999">
                <a:gradFill>
                  <a:gsLst>
                    <a:gs pos="100000">
                      <a:schemeClr val="tx1"/>
                    </a:gs>
                    <a:gs pos="0">
                      <a:schemeClr val="tx1"/>
                    </a:gs>
                  </a:gsLst>
                  <a:lin ang="5400000" scaled="0"/>
                </a:gradFill>
              </a:defRPr>
            </a:lvl2pPr>
            <a:lvl3pPr marL="231638" indent="0">
              <a:buNone/>
              <a:defRPr sz="1999">
                <a:gradFill>
                  <a:gsLst>
                    <a:gs pos="100000">
                      <a:schemeClr val="tx1"/>
                    </a:gs>
                    <a:gs pos="0">
                      <a:schemeClr val="tx1"/>
                    </a:gs>
                  </a:gsLst>
                  <a:lin ang="5400000" scaled="0"/>
                </a:gradFill>
              </a:defRPr>
            </a:lvl3pPr>
            <a:lvl4pPr marL="456932" indent="0">
              <a:buNone/>
              <a:defRPr sz="1999">
                <a:gradFill>
                  <a:gsLst>
                    <a:gs pos="100000">
                      <a:schemeClr val="tx1"/>
                    </a:gs>
                    <a:gs pos="0">
                      <a:schemeClr val="tx1"/>
                    </a:gs>
                  </a:gsLst>
                  <a:lin ang="5400000" scaled="0"/>
                </a:gradFill>
              </a:defRPr>
            </a:lvl4pPr>
            <a:lvl5pPr marL="693330" indent="0">
              <a:buNone/>
              <a:defRPr sz="1999">
                <a:gradFill>
                  <a:gsLst>
                    <a:gs pos="100000">
                      <a:schemeClr val="tx1"/>
                    </a:gs>
                    <a:gs pos="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435790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7_Section Title Accent Color 3">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354588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4262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MS logo gray - EMF" descr="Microsoft logo, gray text version">
            <a:extLst>
              <a:ext uri="{FF2B5EF4-FFF2-40B4-BE49-F238E27FC236}">
                <a16:creationId xmlns:a16="http://schemas.microsoft.com/office/drawing/2014/main" id="{B685EB10-7923-1042-A7F7-302B11314668}"/>
              </a:ext>
            </a:extLst>
          </p:cNvPr>
          <p:cNvPicPr>
            <a:picLocks noChangeAspect="1"/>
          </p:cNvPicPr>
          <p:nvPr userDrawn="1"/>
        </p:nvPicPr>
        <p:blipFill>
          <a:blip r:embed="rId2"/>
          <a:stretch>
            <a:fillRect/>
          </a:stretch>
        </p:blipFill>
        <p:spPr bwMode="black">
          <a:xfrm>
            <a:off x="279400" y="255588"/>
            <a:ext cx="1168400" cy="250200"/>
          </a:xfrm>
          <a:prstGeom prst="rect">
            <a:avLst/>
          </a:prstGeom>
        </p:spPr>
      </p:pic>
      <p:sp>
        <p:nvSpPr>
          <p:cNvPr id="11" name="Text Placeholder 10">
            <a:extLst>
              <a:ext uri="{FF2B5EF4-FFF2-40B4-BE49-F238E27FC236}">
                <a16:creationId xmlns:a16="http://schemas.microsoft.com/office/drawing/2014/main" id="{5854E59B-7361-204C-A3B3-F07F0A870EED}"/>
              </a:ext>
            </a:extLst>
          </p:cNvPr>
          <p:cNvSpPr>
            <a:spLocks noGrp="1"/>
          </p:cNvSpPr>
          <p:nvPr>
            <p:ph type="body" sz="quarter" idx="13"/>
          </p:nvPr>
        </p:nvSpPr>
        <p:spPr>
          <a:xfrm>
            <a:off x="560495" y="3634279"/>
            <a:ext cx="5018670" cy="365125"/>
          </a:xfrm>
        </p:spPr>
        <p:txBody>
          <a:bodyPr lIns="0" rIns="0">
            <a:normAutofit/>
          </a:bodyPr>
          <a:lstStyle>
            <a:lvl1pPr marL="0" indent="0">
              <a:buFontTx/>
              <a:buNone/>
              <a:defRPr kumimoji="0" lang="en-US" sz="1400" b="0" i="0" u="none" strike="noStrike" kern="1200" cap="none" spc="0" normalizeH="0" baseline="0" dirty="0">
                <a:ln>
                  <a:noFill/>
                </a:ln>
                <a:solidFill>
                  <a:srgbClr val="282828">
                    <a:lumMod val="90000"/>
                    <a:lumOff val="10000"/>
                  </a:srgbClr>
                </a:solidFill>
                <a:effectLst/>
                <a:uLnTx/>
                <a:uFillTx/>
                <a:latin typeface="Segoe UI Semibold" panose="020B0702040204020203" pitchFamily="34" charset="0"/>
                <a:ea typeface="+mn-ea"/>
                <a:cs typeface="Segoe UI Semibold" panose="020B0702040204020203" pitchFamily="34" charset="0"/>
              </a:defRPr>
            </a:lvl1pPr>
          </a:lstStyle>
          <a:p>
            <a:pPr lvl="0"/>
            <a:r>
              <a:rPr lang="en-US"/>
              <a:t>Click to edit Master text styles</a:t>
            </a:r>
          </a:p>
        </p:txBody>
      </p:sp>
      <p:sp>
        <p:nvSpPr>
          <p:cNvPr id="12" name="Text Placeholder 10">
            <a:extLst>
              <a:ext uri="{FF2B5EF4-FFF2-40B4-BE49-F238E27FC236}">
                <a16:creationId xmlns:a16="http://schemas.microsoft.com/office/drawing/2014/main" id="{B998AA1C-4653-DD47-B983-2DF97E4307E5}"/>
              </a:ext>
            </a:extLst>
          </p:cNvPr>
          <p:cNvSpPr>
            <a:spLocks noGrp="1"/>
          </p:cNvSpPr>
          <p:nvPr>
            <p:ph type="body" sz="quarter" idx="14"/>
          </p:nvPr>
        </p:nvSpPr>
        <p:spPr>
          <a:xfrm>
            <a:off x="560495" y="2842031"/>
            <a:ext cx="5018670" cy="557989"/>
          </a:xfrm>
        </p:spPr>
        <p:txBody>
          <a:bodyPr lIns="0" rIns="0">
            <a:noAutofit/>
          </a:bodyPr>
          <a:lstStyle>
            <a:lvl1pPr marL="0" indent="0">
              <a:buFontTx/>
              <a:buNone/>
              <a:defRPr kumimoji="0" lang="en-US" sz="3600" b="0" i="0" u="none" strike="noStrike" kern="1200" cap="none" spc="0" normalizeH="0" baseline="0" dirty="0">
                <a:ln>
                  <a:noFill/>
                </a:ln>
                <a:solidFill>
                  <a:srgbClr val="282828">
                    <a:lumMod val="90000"/>
                    <a:lumOff val="10000"/>
                  </a:srgbClr>
                </a:solidFill>
                <a:effectLst/>
                <a:uLnTx/>
                <a:uFillTx/>
                <a:latin typeface="Segoe UI Semibold"/>
                <a:ea typeface="+mn-ea"/>
                <a:cs typeface="+mn-cs"/>
              </a:defRPr>
            </a:lvl1pPr>
          </a:lstStyle>
          <a:p>
            <a:pPr lvl="0"/>
            <a:r>
              <a:rPr lang="en-US"/>
              <a:t>Click to edit Master</a:t>
            </a:r>
          </a:p>
        </p:txBody>
      </p:sp>
      <p:pic>
        <p:nvPicPr>
          <p:cNvPr id="7" name="Picture 6">
            <a:extLst>
              <a:ext uri="{FF2B5EF4-FFF2-40B4-BE49-F238E27FC236}">
                <a16:creationId xmlns:a16="http://schemas.microsoft.com/office/drawing/2014/main" id="{0A5E7AC1-1218-E449-9023-9710D77EA36C}"/>
              </a:ext>
            </a:extLst>
          </p:cNvPr>
          <p:cNvPicPr>
            <a:picLocks noChangeAspect="1"/>
          </p:cNvPicPr>
          <p:nvPr userDrawn="1"/>
        </p:nvPicPr>
        <p:blipFill>
          <a:blip r:embed="rId3"/>
          <a:stretch>
            <a:fillRect/>
          </a:stretch>
        </p:blipFill>
        <p:spPr>
          <a:xfrm>
            <a:off x="3300631" y="0"/>
            <a:ext cx="8891369" cy="6858000"/>
          </a:xfrm>
          <a:prstGeom prst="rect">
            <a:avLst/>
          </a:prstGeom>
        </p:spPr>
      </p:pic>
      <p:sp>
        <p:nvSpPr>
          <p:cNvPr id="10" name="Text Placeholder 10">
            <a:extLst>
              <a:ext uri="{FF2B5EF4-FFF2-40B4-BE49-F238E27FC236}">
                <a16:creationId xmlns:a16="http://schemas.microsoft.com/office/drawing/2014/main" id="{242000A9-7389-7E4A-BA34-80A415F29FC0}"/>
              </a:ext>
            </a:extLst>
          </p:cNvPr>
          <p:cNvSpPr>
            <a:spLocks noGrp="1"/>
          </p:cNvSpPr>
          <p:nvPr>
            <p:ph type="body" sz="quarter" idx="15" hasCustomPrompt="1"/>
          </p:nvPr>
        </p:nvSpPr>
        <p:spPr>
          <a:xfrm>
            <a:off x="560495" y="2242647"/>
            <a:ext cx="5018670" cy="365125"/>
          </a:xfrm>
        </p:spPr>
        <p:txBody>
          <a:bodyPr lIns="0" rIns="0"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3600" b="0" i="0" u="none" strike="noStrike" kern="1200" cap="none" spc="0" normalizeH="0" baseline="0" noProof="0">
                <a:ln>
                  <a:noFill/>
                </a:ln>
                <a:solidFill>
                  <a:srgbClr val="282828">
                    <a:lumMod val="90000"/>
                    <a:lumOff val="10000"/>
                  </a:srgbClr>
                </a:solidFill>
                <a:effectLst/>
                <a:uLnTx/>
                <a:uFillTx/>
                <a:latin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828">
                    <a:lumMod val="90000"/>
                    <a:lumOff val="10000"/>
                  </a:srgbClr>
                </a:solidFill>
                <a:effectLst/>
                <a:uLnTx/>
                <a:uFillTx/>
                <a:latin typeface="Segoe UI Semibold"/>
                <a:ea typeface="+mn-ea"/>
                <a:cs typeface="+mn-cs"/>
              </a:rPr>
              <a:t>Office Home and Business 2021</a:t>
            </a:r>
            <a:endParaRPr kumimoji="0" lang="en-US" sz="3600" b="0" i="0" u="none" strike="noStrike" kern="1200" cap="none" spc="0" normalizeH="0" baseline="0" noProof="0">
              <a:ln>
                <a:noFill/>
              </a:ln>
              <a:solidFill>
                <a:srgbClr val="282828">
                  <a:lumMod val="90000"/>
                  <a:lumOff val="10000"/>
                </a:srgbClr>
              </a:solidFill>
              <a:effectLst/>
              <a:uLnTx/>
              <a:uFillTx/>
              <a:latin typeface="Segoe UI Semibold"/>
              <a:ea typeface="+mn-ea"/>
              <a:cs typeface="+mn-cs"/>
            </a:endParaRPr>
          </a:p>
        </p:txBody>
      </p:sp>
    </p:spTree>
    <p:extLst>
      <p:ext uri="{BB962C8B-B14F-4D97-AF65-F5344CB8AC3E}">
        <p14:creationId xmlns:p14="http://schemas.microsoft.com/office/powerpoint/2010/main" val="4095625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0751C0-D91E-F747-898E-7E5AB585074C}"/>
              </a:ext>
            </a:extLst>
          </p:cNvPr>
          <p:cNvSpPr/>
          <p:nvPr userDrawn="1"/>
        </p:nvSpPr>
        <p:spPr>
          <a:xfrm>
            <a:off x="0" y="-1"/>
            <a:ext cx="3974841" cy="68580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830424" y="2901820"/>
            <a:ext cx="2856488" cy="1955233"/>
          </a:xfrm>
        </p:spPr>
        <p:txBody>
          <a:bodyPr anchor="t">
            <a:normAutofit/>
          </a:bodyPr>
          <a:lstStyle>
            <a:lvl1pPr algn="l">
              <a:defRPr sz="4000"/>
            </a:lvl1pPr>
          </a:lstStyle>
          <a:p>
            <a:r>
              <a:rPr lang="en-US"/>
              <a:t>Table of Contents</a:t>
            </a:r>
          </a:p>
        </p:txBody>
      </p:sp>
      <p:sp>
        <p:nvSpPr>
          <p:cNvPr id="10" name="Text Placeholder 9">
            <a:extLst>
              <a:ext uri="{FF2B5EF4-FFF2-40B4-BE49-F238E27FC236}">
                <a16:creationId xmlns:a16="http://schemas.microsoft.com/office/drawing/2014/main" id="{E939EDE7-1076-864C-A923-7A881A7E2C04}"/>
              </a:ext>
            </a:extLst>
          </p:cNvPr>
          <p:cNvSpPr>
            <a:spLocks noGrp="1"/>
          </p:cNvSpPr>
          <p:nvPr>
            <p:ph type="body" sz="quarter" idx="10" hasCustomPrompt="1"/>
          </p:nvPr>
        </p:nvSpPr>
        <p:spPr>
          <a:xfrm>
            <a:off x="5737807" y="1996167"/>
            <a:ext cx="5906797" cy="355146"/>
          </a:xfrm>
        </p:spPr>
        <p:txBody>
          <a:bodyPr anchor="ctr">
            <a:normAutofit/>
          </a:bodyPr>
          <a:lstStyle>
            <a:lvl1pPr marL="0" indent="0">
              <a:buNone/>
              <a:defRPr sz="1600"/>
            </a:lvl1pPr>
          </a:lstStyle>
          <a:p>
            <a:pPr lvl="0"/>
            <a:r>
              <a:rPr lang="en-US"/>
              <a:t>Content Topic One</a:t>
            </a:r>
          </a:p>
        </p:txBody>
      </p:sp>
      <p:sp>
        <p:nvSpPr>
          <p:cNvPr id="12" name="Text Placeholder 9">
            <a:extLst>
              <a:ext uri="{FF2B5EF4-FFF2-40B4-BE49-F238E27FC236}">
                <a16:creationId xmlns:a16="http://schemas.microsoft.com/office/drawing/2014/main" id="{E4D4658E-6C16-AE49-A0A7-E58EE24BB1C3}"/>
              </a:ext>
            </a:extLst>
          </p:cNvPr>
          <p:cNvSpPr>
            <a:spLocks noGrp="1"/>
          </p:cNvSpPr>
          <p:nvPr>
            <p:ph type="body" sz="quarter" idx="11" hasCustomPrompt="1"/>
          </p:nvPr>
        </p:nvSpPr>
        <p:spPr>
          <a:xfrm>
            <a:off x="5062894" y="1996167"/>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sp>
        <p:nvSpPr>
          <p:cNvPr id="13" name="Text Placeholder 9">
            <a:extLst>
              <a:ext uri="{FF2B5EF4-FFF2-40B4-BE49-F238E27FC236}">
                <a16:creationId xmlns:a16="http://schemas.microsoft.com/office/drawing/2014/main" id="{C5D33EFE-423E-6740-8FA5-6980E1BC9F59}"/>
              </a:ext>
            </a:extLst>
          </p:cNvPr>
          <p:cNvSpPr>
            <a:spLocks noGrp="1"/>
          </p:cNvSpPr>
          <p:nvPr>
            <p:ph type="body" sz="quarter" idx="12" hasCustomPrompt="1"/>
          </p:nvPr>
        </p:nvSpPr>
        <p:spPr>
          <a:xfrm>
            <a:off x="5737807" y="2901820"/>
            <a:ext cx="5906797" cy="355146"/>
          </a:xfrm>
        </p:spPr>
        <p:txBody>
          <a:bodyPr anchor="ctr">
            <a:normAutofit/>
          </a:bodyPr>
          <a:lstStyle>
            <a:lvl1pPr marL="0" indent="0">
              <a:buNone/>
              <a:defRPr sz="1600"/>
            </a:lvl1pPr>
          </a:lstStyle>
          <a:p>
            <a:pPr lvl="0"/>
            <a:r>
              <a:rPr lang="en-US"/>
              <a:t>Content Topic Two</a:t>
            </a:r>
          </a:p>
        </p:txBody>
      </p:sp>
      <p:sp>
        <p:nvSpPr>
          <p:cNvPr id="14" name="Text Placeholder 9">
            <a:extLst>
              <a:ext uri="{FF2B5EF4-FFF2-40B4-BE49-F238E27FC236}">
                <a16:creationId xmlns:a16="http://schemas.microsoft.com/office/drawing/2014/main" id="{E0FCE103-ECE6-9E4C-B855-D810FE8EAC69}"/>
              </a:ext>
            </a:extLst>
          </p:cNvPr>
          <p:cNvSpPr>
            <a:spLocks noGrp="1"/>
          </p:cNvSpPr>
          <p:nvPr>
            <p:ph type="body" sz="quarter" idx="13" hasCustomPrompt="1"/>
          </p:nvPr>
        </p:nvSpPr>
        <p:spPr>
          <a:xfrm>
            <a:off x="5062894" y="2901820"/>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sp>
        <p:nvSpPr>
          <p:cNvPr id="15" name="Text Placeholder 9">
            <a:extLst>
              <a:ext uri="{FF2B5EF4-FFF2-40B4-BE49-F238E27FC236}">
                <a16:creationId xmlns:a16="http://schemas.microsoft.com/office/drawing/2014/main" id="{113C6F76-D457-8D42-A49F-0FC866250F38}"/>
              </a:ext>
            </a:extLst>
          </p:cNvPr>
          <p:cNvSpPr>
            <a:spLocks noGrp="1"/>
          </p:cNvSpPr>
          <p:nvPr>
            <p:ph type="body" sz="quarter" idx="14" hasCustomPrompt="1"/>
          </p:nvPr>
        </p:nvSpPr>
        <p:spPr>
          <a:xfrm>
            <a:off x="5737807" y="3808056"/>
            <a:ext cx="5906797" cy="355146"/>
          </a:xfrm>
        </p:spPr>
        <p:txBody>
          <a:bodyPr anchor="ctr">
            <a:normAutofit/>
          </a:bodyPr>
          <a:lstStyle>
            <a:lvl1pPr marL="0" indent="0">
              <a:buNone/>
              <a:defRPr sz="1600"/>
            </a:lvl1pPr>
          </a:lstStyle>
          <a:p>
            <a:pPr lvl="0"/>
            <a:r>
              <a:rPr lang="en-US"/>
              <a:t>Content Topic Three</a:t>
            </a:r>
          </a:p>
        </p:txBody>
      </p:sp>
      <p:sp>
        <p:nvSpPr>
          <p:cNvPr id="16" name="Text Placeholder 9">
            <a:extLst>
              <a:ext uri="{FF2B5EF4-FFF2-40B4-BE49-F238E27FC236}">
                <a16:creationId xmlns:a16="http://schemas.microsoft.com/office/drawing/2014/main" id="{653ABB42-109C-AD46-B19D-BFF7814D6022}"/>
              </a:ext>
            </a:extLst>
          </p:cNvPr>
          <p:cNvSpPr>
            <a:spLocks noGrp="1"/>
          </p:cNvSpPr>
          <p:nvPr>
            <p:ph type="body" sz="quarter" idx="15" hasCustomPrompt="1"/>
          </p:nvPr>
        </p:nvSpPr>
        <p:spPr>
          <a:xfrm>
            <a:off x="5062894" y="3808056"/>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sp>
        <p:nvSpPr>
          <p:cNvPr id="17" name="Text Placeholder 9">
            <a:extLst>
              <a:ext uri="{FF2B5EF4-FFF2-40B4-BE49-F238E27FC236}">
                <a16:creationId xmlns:a16="http://schemas.microsoft.com/office/drawing/2014/main" id="{CA5E2579-4B61-BC47-9ADB-33EC07494D46}"/>
              </a:ext>
            </a:extLst>
          </p:cNvPr>
          <p:cNvSpPr>
            <a:spLocks noGrp="1"/>
          </p:cNvSpPr>
          <p:nvPr>
            <p:ph type="body" sz="quarter" idx="16" hasCustomPrompt="1"/>
          </p:nvPr>
        </p:nvSpPr>
        <p:spPr>
          <a:xfrm>
            <a:off x="5737807" y="4714292"/>
            <a:ext cx="5906797" cy="355146"/>
          </a:xfrm>
        </p:spPr>
        <p:txBody>
          <a:bodyPr anchor="ctr">
            <a:normAutofit/>
          </a:bodyPr>
          <a:lstStyle>
            <a:lvl1pPr marL="0" indent="0">
              <a:buNone/>
              <a:defRPr sz="1600"/>
            </a:lvl1pPr>
          </a:lstStyle>
          <a:p>
            <a:pPr lvl="0"/>
            <a:r>
              <a:rPr lang="en-US"/>
              <a:t>Content Topic Four</a:t>
            </a:r>
          </a:p>
        </p:txBody>
      </p:sp>
      <p:sp>
        <p:nvSpPr>
          <p:cNvPr id="18" name="Text Placeholder 9">
            <a:extLst>
              <a:ext uri="{FF2B5EF4-FFF2-40B4-BE49-F238E27FC236}">
                <a16:creationId xmlns:a16="http://schemas.microsoft.com/office/drawing/2014/main" id="{FE94AA50-B00B-7540-93E4-773622DA64BB}"/>
              </a:ext>
            </a:extLst>
          </p:cNvPr>
          <p:cNvSpPr>
            <a:spLocks noGrp="1"/>
          </p:cNvSpPr>
          <p:nvPr>
            <p:ph type="body" sz="quarter" idx="17" hasCustomPrompt="1"/>
          </p:nvPr>
        </p:nvSpPr>
        <p:spPr>
          <a:xfrm>
            <a:off x="5062894" y="4714292"/>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pic>
        <p:nvPicPr>
          <p:cNvPr id="19" name="Picture 18" descr="A close up of a sign&#10;&#10;Description automatically generated">
            <a:extLst>
              <a:ext uri="{FF2B5EF4-FFF2-40B4-BE49-F238E27FC236}">
                <a16:creationId xmlns:a16="http://schemas.microsoft.com/office/drawing/2014/main" id="{3DB78627-E1A0-6A44-8F39-873A1EA1B1B7}"/>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20" name="Footer Placeholder 2">
            <a:extLst>
              <a:ext uri="{FF2B5EF4-FFF2-40B4-BE49-F238E27FC236}">
                <a16:creationId xmlns:a16="http://schemas.microsoft.com/office/drawing/2014/main" id="{9FEEE6C0-EBC8-4482-8B6D-DAD9B484341E}"/>
              </a:ext>
            </a:extLst>
          </p:cNvPr>
          <p:cNvSpPr>
            <a:spLocks noGrp="1"/>
          </p:cNvSpPr>
          <p:nvPr>
            <p:ph type="ftr" sz="quarter" idx="18"/>
          </p:nvPr>
        </p:nvSpPr>
        <p:spPr>
          <a:xfrm>
            <a:off x="4038600" y="6457343"/>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169556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able of Contents 2">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DB9128-01B0-754D-B933-D27F20EFCF25}"/>
              </a:ext>
            </a:extLst>
          </p:cNvPr>
          <p:cNvSpPr/>
          <p:nvPr userDrawn="1"/>
        </p:nvSpPr>
        <p:spPr>
          <a:xfrm>
            <a:off x="0" y="0"/>
            <a:ext cx="12192000" cy="6857999"/>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73681B-D7F7-734F-92DB-60CDAA723DCD}"/>
              </a:ext>
            </a:extLst>
          </p:cNvPr>
          <p:cNvPicPr>
            <a:picLocks noChangeAspect="1"/>
          </p:cNvPicPr>
          <p:nvPr userDrawn="1"/>
        </p:nvPicPr>
        <p:blipFill>
          <a:blip r:embed="rId2"/>
          <a:srcRect/>
          <a:stretch/>
        </p:blipFill>
        <p:spPr>
          <a:xfrm>
            <a:off x="11338443" y="6565900"/>
            <a:ext cx="692779" cy="148012"/>
          </a:xfrm>
          <a:prstGeom prst="rect">
            <a:avLst/>
          </a:prstGeom>
        </p:spPr>
      </p:pic>
      <p:sp>
        <p:nvSpPr>
          <p:cNvPr id="2" name="Date Placeholder 1">
            <a:extLst>
              <a:ext uri="{FF2B5EF4-FFF2-40B4-BE49-F238E27FC236}">
                <a16:creationId xmlns:a16="http://schemas.microsoft.com/office/drawing/2014/main" id="{D12883E3-2E2E-47C7-9CDC-1351F89853D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602E246-3E20-4141-BFA0-EB19E8E58C33}"/>
              </a:ext>
            </a:extLst>
          </p:cNvPr>
          <p:cNvSpPr>
            <a:spLocks noGrp="1"/>
          </p:cNvSpPr>
          <p:nvPr>
            <p:ph type="ftr" sz="quarter" idx="11"/>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4" name="Slide Number Placeholder 3">
            <a:extLst>
              <a:ext uri="{FF2B5EF4-FFF2-40B4-BE49-F238E27FC236}">
                <a16:creationId xmlns:a16="http://schemas.microsoft.com/office/drawing/2014/main" id="{D9B8685B-9CE5-40A6-B9BA-6D48C295AFC7}"/>
              </a:ext>
            </a:extLst>
          </p:cNvPr>
          <p:cNvSpPr>
            <a:spLocks noGrp="1"/>
          </p:cNvSpPr>
          <p:nvPr>
            <p:ph type="sldNum" sz="quarter" idx="12"/>
          </p:nvPr>
        </p:nvSpPr>
        <p:spPr/>
        <p:txBody>
          <a:bodyPr/>
          <a:lstStyle/>
          <a:p>
            <a:fld id="{E4940C0A-E745-844F-A396-5511334A6B64}" type="slidenum">
              <a:rPr lang="en-US" smtClean="0"/>
              <a:pPr/>
              <a:t>‹#›</a:t>
            </a:fld>
            <a:endParaRPr lang="en-US"/>
          </a:p>
        </p:txBody>
      </p:sp>
    </p:spTree>
    <p:extLst>
      <p:ext uri="{BB962C8B-B14F-4D97-AF65-F5344CB8AC3E}">
        <p14:creationId xmlns:p14="http://schemas.microsoft.com/office/powerpoint/2010/main" val="2168110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2">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818449" y="875876"/>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818449" y="2361515"/>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369605" y="2459801"/>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4369605" y="2884739"/>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3" name="Text Placeholder 11">
            <a:extLst>
              <a:ext uri="{FF2B5EF4-FFF2-40B4-BE49-F238E27FC236}">
                <a16:creationId xmlns:a16="http://schemas.microsoft.com/office/drawing/2014/main" id="{8A3C7CFE-3CCF-304A-9F1F-DFAFCD899C03}"/>
              </a:ext>
            </a:extLst>
          </p:cNvPr>
          <p:cNvSpPr>
            <a:spLocks noGrp="1"/>
          </p:cNvSpPr>
          <p:nvPr>
            <p:ph type="body" sz="quarter" idx="14" hasCustomPrompt="1"/>
          </p:nvPr>
        </p:nvSpPr>
        <p:spPr>
          <a:xfrm>
            <a:off x="7920761" y="2459801"/>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4" name="Text Placeholder 11">
            <a:extLst>
              <a:ext uri="{FF2B5EF4-FFF2-40B4-BE49-F238E27FC236}">
                <a16:creationId xmlns:a16="http://schemas.microsoft.com/office/drawing/2014/main" id="{B66F2050-D3D3-A74D-BA72-4AA2F90FB77B}"/>
              </a:ext>
            </a:extLst>
          </p:cNvPr>
          <p:cNvSpPr>
            <a:spLocks noGrp="1"/>
          </p:cNvSpPr>
          <p:nvPr>
            <p:ph type="body" sz="quarter" idx="15" hasCustomPrompt="1"/>
          </p:nvPr>
        </p:nvSpPr>
        <p:spPr>
          <a:xfrm>
            <a:off x="7920761" y="2884739"/>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pic>
        <p:nvPicPr>
          <p:cNvPr id="16" name="Picture 15" descr="A close up of a sign&#10;&#10;Description automatically generated">
            <a:extLst>
              <a:ext uri="{FF2B5EF4-FFF2-40B4-BE49-F238E27FC236}">
                <a16:creationId xmlns:a16="http://schemas.microsoft.com/office/drawing/2014/main" id="{3304A1FD-0E89-7A47-96A1-729257258970}"/>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9" name="Footer Placeholder 2">
            <a:extLst>
              <a:ext uri="{FF2B5EF4-FFF2-40B4-BE49-F238E27FC236}">
                <a16:creationId xmlns:a16="http://schemas.microsoft.com/office/drawing/2014/main" id="{03BB9F67-9A12-4D5A-A874-C4BF79717475}"/>
              </a:ext>
            </a:extLst>
          </p:cNvPr>
          <p:cNvSpPr>
            <a:spLocks noGrp="1"/>
          </p:cNvSpPr>
          <p:nvPr>
            <p:ph type="ftr" sz="quarter" idx="16"/>
          </p:nvPr>
        </p:nvSpPr>
        <p:spPr>
          <a:xfrm>
            <a:off x="4038600" y="6356350"/>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215964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ransition 2">
    <p:spTree>
      <p:nvGrpSpPr>
        <p:cNvPr id="1" name=""/>
        <p:cNvGrpSpPr/>
        <p:nvPr/>
      </p:nvGrpSpPr>
      <p:grpSpPr>
        <a:xfrm>
          <a:off x="0" y="0"/>
          <a:ext cx="0" cy="0"/>
          <a:chOff x="0" y="0"/>
          <a:chExt cx="0" cy="0"/>
        </a:xfrm>
      </p:grpSpPr>
      <p:pic>
        <p:nvPicPr>
          <p:cNvPr id="9" name="Picture 8" descr="A person sitting in front of a window&#10;&#10;Description automatically generated">
            <a:extLst>
              <a:ext uri="{FF2B5EF4-FFF2-40B4-BE49-F238E27FC236}">
                <a16:creationId xmlns:a16="http://schemas.microsoft.com/office/drawing/2014/main" id="{57444996-A105-9C45-B2AE-BFDCBB37882F}"/>
              </a:ext>
            </a:extLst>
          </p:cNvPr>
          <p:cNvPicPr>
            <a:picLocks noChangeAspect="1"/>
          </p:cNvPicPr>
          <p:nvPr userDrawn="1"/>
        </p:nvPicPr>
        <p:blipFill rotWithShape="1">
          <a:blip r:embed="rId2"/>
          <a:srcRect l="23821" t="184" r="4055" b="-184"/>
          <a:stretch/>
        </p:blipFill>
        <p:spPr>
          <a:xfrm>
            <a:off x="3981498" y="403341"/>
            <a:ext cx="7773489" cy="6062472"/>
          </a:xfrm>
          <a:prstGeom prst="rect">
            <a:avLst/>
          </a:prstGeom>
        </p:spPr>
      </p:pic>
      <p:sp>
        <p:nvSpPr>
          <p:cNvPr id="8" name="Picture Placeholder 7">
            <a:extLst>
              <a:ext uri="{FF2B5EF4-FFF2-40B4-BE49-F238E27FC236}">
                <a16:creationId xmlns:a16="http://schemas.microsoft.com/office/drawing/2014/main" id="{16D7E7D2-4256-5B4F-BC6F-DDF1E389CEC3}"/>
              </a:ext>
            </a:extLst>
          </p:cNvPr>
          <p:cNvSpPr>
            <a:spLocks noGrp="1"/>
          </p:cNvSpPr>
          <p:nvPr>
            <p:ph type="pic" sz="quarter" idx="11"/>
          </p:nvPr>
        </p:nvSpPr>
        <p:spPr>
          <a:xfrm>
            <a:off x="3982588" y="392186"/>
            <a:ext cx="7772400" cy="6062472"/>
          </a:xfrm>
        </p:spPr>
        <p:txBody>
          <a:bodyPr>
            <a:normAutofit/>
          </a:bodyPr>
          <a:lstStyle>
            <a:lvl1pPr marL="0" indent="0">
              <a:buNone/>
              <a:defRPr sz="1800"/>
            </a:lvl1pPr>
          </a:lstStyle>
          <a:p>
            <a:endParaRPr lang="en-US"/>
          </a:p>
        </p:txBody>
      </p:sp>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559835" y="3051343"/>
            <a:ext cx="3082525" cy="1604633"/>
          </a:xfrm>
        </p:spPr>
        <p:txBody>
          <a:bodyPr anchor="t">
            <a:normAutofit/>
          </a:bodyPr>
          <a:lstStyle>
            <a:lvl1pPr algn="l">
              <a:defRPr sz="4000"/>
            </a:lvl1pPr>
          </a:lstStyle>
          <a:p>
            <a:r>
              <a:rPr lang="en-US"/>
              <a:t>Transition Slide Title</a:t>
            </a:r>
          </a:p>
        </p:txBody>
      </p:sp>
      <p:sp>
        <p:nvSpPr>
          <p:cNvPr id="14" name="Text Placeholder 9">
            <a:extLst>
              <a:ext uri="{FF2B5EF4-FFF2-40B4-BE49-F238E27FC236}">
                <a16:creationId xmlns:a16="http://schemas.microsoft.com/office/drawing/2014/main" id="{31B5644D-F016-AE40-9395-0E29887463AF}"/>
              </a:ext>
            </a:extLst>
          </p:cNvPr>
          <p:cNvSpPr>
            <a:spLocks noGrp="1"/>
          </p:cNvSpPr>
          <p:nvPr>
            <p:ph type="body" sz="quarter" idx="10" hasCustomPrompt="1"/>
          </p:nvPr>
        </p:nvSpPr>
        <p:spPr>
          <a:xfrm>
            <a:off x="559835" y="2661155"/>
            <a:ext cx="3082525" cy="355146"/>
          </a:xfrm>
        </p:spPr>
        <p:txBody>
          <a:bodyPr anchor="ctr">
            <a:normAutofit/>
          </a:bodyPr>
          <a:lstStyle>
            <a:lvl1pPr marL="0" indent="0">
              <a:buNone/>
              <a:defRPr sz="1600"/>
            </a:lvl1pPr>
          </a:lstStyle>
          <a:p>
            <a:pPr lvl="0"/>
            <a:r>
              <a:rPr lang="en-US"/>
              <a:t>Rubric Text</a:t>
            </a:r>
          </a:p>
        </p:txBody>
      </p:sp>
      <p:pic>
        <p:nvPicPr>
          <p:cNvPr id="7" name="Picture 6" descr="A close up of a sign&#10;&#10;Description automatically generated">
            <a:extLst>
              <a:ext uri="{FF2B5EF4-FFF2-40B4-BE49-F238E27FC236}">
                <a16:creationId xmlns:a16="http://schemas.microsoft.com/office/drawing/2014/main" id="{6C723EDB-8C7E-CC4F-8674-0A6A94E141D9}"/>
              </a:ext>
            </a:extLst>
          </p:cNvPr>
          <p:cNvPicPr>
            <a:picLocks noChangeAspect="1"/>
          </p:cNvPicPr>
          <p:nvPr userDrawn="1"/>
        </p:nvPicPr>
        <p:blipFill>
          <a:blip r:embed="rId3"/>
          <a:stretch>
            <a:fillRect/>
          </a:stretch>
        </p:blipFill>
        <p:spPr>
          <a:xfrm>
            <a:off x="179166" y="6565900"/>
            <a:ext cx="692779" cy="148012"/>
          </a:xfrm>
          <a:prstGeom prst="rect">
            <a:avLst/>
          </a:prstGeom>
        </p:spPr>
      </p:pic>
      <p:sp>
        <p:nvSpPr>
          <p:cNvPr id="10" name="Footer Placeholder 2">
            <a:extLst>
              <a:ext uri="{FF2B5EF4-FFF2-40B4-BE49-F238E27FC236}">
                <a16:creationId xmlns:a16="http://schemas.microsoft.com/office/drawing/2014/main" id="{02B7DCDA-B557-4DE3-86D4-A315CAEC6CF0}"/>
              </a:ext>
            </a:extLst>
          </p:cNvPr>
          <p:cNvSpPr>
            <a:spLocks noGrp="1"/>
          </p:cNvSpPr>
          <p:nvPr>
            <p:ph type="ftr" sz="quarter" idx="12"/>
          </p:nvPr>
        </p:nvSpPr>
        <p:spPr>
          <a:xfrm>
            <a:off x="4038600" y="6463041"/>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11" name="TextBox 10">
            <a:extLst>
              <a:ext uri="{FF2B5EF4-FFF2-40B4-BE49-F238E27FC236}">
                <a16:creationId xmlns:a16="http://schemas.microsoft.com/office/drawing/2014/main" id="{DBCA023C-5BC0-463E-8726-F3B9DBA7A0EC}"/>
              </a:ext>
            </a:extLst>
          </p:cNvPr>
          <p:cNvSpPr txBox="1"/>
          <p:nvPr userDrawn="1"/>
        </p:nvSpPr>
        <p:spPr>
          <a:xfrm>
            <a:off x="7959777" y="2405921"/>
            <a:ext cx="2375941" cy="1107996"/>
          </a:xfrm>
          <a:prstGeom prst="rect">
            <a:avLst/>
          </a:prstGeom>
          <a:noFill/>
        </p:spPr>
        <p:txBody>
          <a:bodyPr wrap="square" rtlCol="0">
            <a:spAutoFit/>
          </a:bodyPr>
          <a:lstStyle/>
          <a:p>
            <a:r>
              <a:rPr lang="en-US" sz="6600" b="1">
                <a:solidFill>
                  <a:schemeClr val="accent1"/>
                </a:solidFill>
              </a:rPr>
              <a:t>FPO</a:t>
            </a:r>
          </a:p>
        </p:txBody>
      </p:sp>
    </p:spTree>
    <p:extLst>
      <p:ext uri="{BB962C8B-B14F-4D97-AF65-F5344CB8AC3E}">
        <p14:creationId xmlns:p14="http://schemas.microsoft.com/office/powerpoint/2010/main" val="286291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able of Conten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2680995" y="958376"/>
            <a:ext cx="6830009" cy="616669"/>
          </a:xfrm>
        </p:spPr>
        <p:txBody>
          <a:bodyPr anchor="t">
            <a:normAutofit/>
          </a:bodyPr>
          <a:lstStyle>
            <a:lvl1pPr algn="ctr">
              <a:defRPr sz="4000"/>
            </a:lvl1pPr>
          </a:lstStyle>
          <a:p>
            <a:r>
              <a:rPr lang="en-US"/>
              <a:t>Table of Contents</a:t>
            </a:r>
          </a:p>
        </p:txBody>
      </p:sp>
      <p:pic>
        <p:nvPicPr>
          <p:cNvPr id="18" name="Picture 17" descr="A close up of a sign&#10;&#10;Description automatically generated">
            <a:extLst>
              <a:ext uri="{FF2B5EF4-FFF2-40B4-BE49-F238E27FC236}">
                <a16:creationId xmlns:a16="http://schemas.microsoft.com/office/drawing/2014/main" id="{20F35A3E-F1B2-474E-BD93-1391A39470CB}"/>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4" name="Footer Placeholder 2">
            <a:extLst>
              <a:ext uri="{FF2B5EF4-FFF2-40B4-BE49-F238E27FC236}">
                <a16:creationId xmlns:a16="http://schemas.microsoft.com/office/drawing/2014/main" id="{599E83EC-DE81-4FA9-AE9F-10B338D4D88D}"/>
              </a:ext>
            </a:extLst>
          </p:cNvPr>
          <p:cNvSpPr>
            <a:spLocks noGrp="1"/>
          </p:cNvSpPr>
          <p:nvPr>
            <p:ph type="ftr" sz="quarter" idx="11"/>
          </p:nvPr>
        </p:nvSpPr>
        <p:spPr>
          <a:xfrm>
            <a:off x="4038599" y="6457343"/>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3320458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eature 1">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A915D6-83C4-384B-863B-6DE3D722B2A2}"/>
              </a:ext>
            </a:extLst>
          </p:cNvPr>
          <p:cNvSpPr/>
          <p:nvPr userDrawn="1"/>
        </p:nvSpPr>
        <p:spPr>
          <a:xfrm>
            <a:off x="8592457" y="412691"/>
            <a:ext cx="3169416" cy="6032619"/>
          </a:xfrm>
          <a:prstGeom prst="rect">
            <a:avLst/>
          </a:prstGeom>
          <a:solidFill>
            <a:srgbClr val="A7A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1174" y="1413758"/>
            <a:ext cx="285631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431174" y="2825800"/>
            <a:ext cx="285631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3599544" y="2825800"/>
            <a:ext cx="2184399"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3599544" y="3336800"/>
            <a:ext cx="2184399"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4" name="Text Placeholder 11">
            <a:extLst>
              <a:ext uri="{FF2B5EF4-FFF2-40B4-BE49-F238E27FC236}">
                <a16:creationId xmlns:a16="http://schemas.microsoft.com/office/drawing/2014/main" id="{B66F2050-D3D3-A74D-BA72-4AA2F90FB77B}"/>
              </a:ext>
            </a:extLst>
          </p:cNvPr>
          <p:cNvSpPr>
            <a:spLocks noGrp="1"/>
          </p:cNvSpPr>
          <p:nvPr>
            <p:ph type="body" sz="quarter" idx="15" hasCustomPrompt="1"/>
          </p:nvPr>
        </p:nvSpPr>
        <p:spPr>
          <a:xfrm>
            <a:off x="8853054" y="3336800"/>
            <a:ext cx="2597727" cy="2670404"/>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7" name="Text Placeholder 11">
            <a:extLst>
              <a:ext uri="{FF2B5EF4-FFF2-40B4-BE49-F238E27FC236}">
                <a16:creationId xmlns:a16="http://schemas.microsoft.com/office/drawing/2014/main" id="{5A00F720-6B0C-4F40-A490-70C380824425}"/>
              </a:ext>
            </a:extLst>
          </p:cNvPr>
          <p:cNvSpPr>
            <a:spLocks noGrp="1"/>
          </p:cNvSpPr>
          <p:nvPr>
            <p:ph type="body" sz="quarter" idx="16" hasCustomPrompt="1"/>
          </p:nvPr>
        </p:nvSpPr>
        <p:spPr>
          <a:xfrm>
            <a:off x="6096000" y="2825800"/>
            <a:ext cx="2184399"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8" name="Text Placeholder 11">
            <a:extLst>
              <a:ext uri="{FF2B5EF4-FFF2-40B4-BE49-F238E27FC236}">
                <a16:creationId xmlns:a16="http://schemas.microsoft.com/office/drawing/2014/main" id="{6F35440E-AD7C-E241-9D00-7D13D5D4EF50}"/>
              </a:ext>
            </a:extLst>
          </p:cNvPr>
          <p:cNvSpPr>
            <a:spLocks noGrp="1"/>
          </p:cNvSpPr>
          <p:nvPr>
            <p:ph type="body" sz="quarter" idx="17" hasCustomPrompt="1"/>
          </p:nvPr>
        </p:nvSpPr>
        <p:spPr>
          <a:xfrm>
            <a:off x="6096000" y="3336800"/>
            <a:ext cx="2184399"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9" name="Text Placeholder 9">
            <a:extLst>
              <a:ext uri="{FF2B5EF4-FFF2-40B4-BE49-F238E27FC236}">
                <a16:creationId xmlns:a16="http://schemas.microsoft.com/office/drawing/2014/main" id="{B20C9CDF-9259-7349-908C-7AAFE664E94E}"/>
              </a:ext>
            </a:extLst>
          </p:cNvPr>
          <p:cNvSpPr>
            <a:spLocks noGrp="1"/>
          </p:cNvSpPr>
          <p:nvPr>
            <p:ph type="body" sz="quarter" idx="18" hasCustomPrompt="1"/>
          </p:nvPr>
        </p:nvSpPr>
        <p:spPr>
          <a:xfrm>
            <a:off x="8853054" y="920546"/>
            <a:ext cx="2597727" cy="1317369"/>
          </a:xfrm>
        </p:spPr>
        <p:txBody>
          <a:bodyPr>
            <a:noAutofit/>
          </a:bodyPr>
          <a:lstStyle>
            <a:lvl1pPr marL="0" indent="0" algn="ctr">
              <a:buNone/>
              <a:defRPr sz="8000" b="1" i="0">
                <a:solidFill>
                  <a:schemeClr val="bg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pic>
        <p:nvPicPr>
          <p:cNvPr id="13" name="Picture 12" descr="A close up of a sign&#10;&#10;Description automatically generated">
            <a:extLst>
              <a:ext uri="{FF2B5EF4-FFF2-40B4-BE49-F238E27FC236}">
                <a16:creationId xmlns:a16="http://schemas.microsoft.com/office/drawing/2014/main" id="{DE25D3F6-21B3-E447-81A8-2AF21CE12385}"/>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15" name="Footer Placeholder 2">
            <a:extLst>
              <a:ext uri="{FF2B5EF4-FFF2-40B4-BE49-F238E27FC236}">
                <a16:creationId xmlns:a16="http://schemas.microsoft.com/office/drawing/2014/main" id="{0B5A4C7A-9CB1-4127-90C7-BAC1927BA5C3}"/>
              </a:ext>
            </a:extLst>
          </p:cNvPr>
          <p:cNvSpPr>
            <a:spLocks noGrp="1"/>
          </p:cNvSpPr>
          <p:nvPr>
            <p:ph type="ftr" sz="quarter" idx="19"/>
          </p:nvPr>
        </p:nvSpPr>
        <p:spPr>
          <a:xfrm>
            <a:off x="4038600" y="6356350"/>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2739284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2 for internal audiences">
    <p:spTree>
      <p:nvGrpSpPr>
        <p:cNvPr id="1" name=""/>
        <p:cNvGrpSpPr/>
        <p:nvPr/>
      </p:nvGrpSpPr>
      <p:grpSpPr>
        <a:xfrm>
          <a:off x="0" y="0"/>
          <a:ext cx="0" cy="0"/>
          <a:chOff x="0" y="0"/>
          <a:chExt cx="0" cy="0"/>
        </a:xfrm>
      </p:grpSpPr>
      <p:sp>
        <p:nvSpPr>
          <p:cNvPr id="18" name="Rectangle 17"/>
          <p:cNvSpPr/>
          <p:nvPr userDrawn="1"/>
        </p:nvSpPr>
        <p:spPr bwMode="auto">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40" y="2084173"/>
            <a:ext cx="8962692" cy="1793104"/>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207200" y="470411"/>
            <a:ext cx="1522404" cy="326166"/>
          </a:xfrm>
          <a:prstGeom prst="rect">
            <a:avLst/>
          </a:prstGeom>
        </p:spPr>
      </p:pic>
      <p:sp>
        <p:nvSpPr>
          <p:cNvPr id="5" name="Text Placeholder 4"/>
          <p:cNvSpPr>
            <a:spLocks noGrp="1"/>
          </p:cNvSpPr>
          <p:nvPr>
            <p:ph type="body" sz="quarter" idx="12" hasCustomPrompt="1"/>
          </p:nvPr>
        </p:nvSpPr>
        <p:spPr>
          <a:xfrm>
            <a:off x="269239" y="3877271"/>
            <a:ext cx="8964248" cy="1792326"/>
          </a:xfrm>
          <a:noFill/>
        </p:spPr>
        <p:txBody>
          <a:bodyPr lIns="146304" tIns="109728" rIns="146304" bIns="109728">
            <a:noAutofit/>
          </a:bodyPr>
          <a:lstStyle>
            <a:lvl1pPr marL="0" indent="0">
              <a:spcBef>
                <a:spcPts val="0"/>
              </a:spcBef>
              <a:buNone/>
              <a:defRPr sz="3529" spc="0" baseline="0">
                <a:gradFill>
                  <a:gsLst>
                    <a:gs pos="4583">
                      <a:srgbClr val="FFFFFF"/>
                    </a:gs>
                    <a:gs pos="84000">
                      <a:srgbClr val="FFFFFF"/>
                    </a:gs>
                  </a:gsLst>
                  <a:lin ang="5400000" scaled="0"/>
                </a:gradFill>
                <a:latin typeface="+mj-lt"/>
              </a:defRPr>
            </a:lvl1pPr>
          </a:lstStyle>
          <a:p>
            <a:pPr lvl="0"/>
            <a:r>
              <a:rPr lang="en-US"/>
              <a:t>Speaker Name</a:t>
            </a:r>
          </a:p>
        </p:txBody>
      </p:sp>
      <p:sp>
        <p:nvSpPr>
          <p:cNvPr id="2" name="TextBox 1"/>
          <p:cNvSpPr txBox="1"/>
          <p:nvPr userDrawn="1"/>
        </p:nvSpPr>
        <p:spPr>
          <a:xfrm>
            <a:off x="290950" y="6566898"/>
            <a:ext cx="4571779" cy="162955"/>
          </a:xfrm>
          <a:prstGeom prst="rect">
            <a:avLst/>
          </a:prstGeom>
          <a:noFill/>
        </p:spPr>
        <p:txBody>
          <a:bodyPr wrap="square" lIns="179285" tIns="0" rIns="0" bIns="0" rtlCol="0">
            <a:spAutoFit/>
          </a:bodyPr>
          <a:lstStyle/>
          <a:p>
            <a:pPr>
              <a:lnSpc>
                <a:spcPct val="90000"/>
              </a:lnSpc>
              <a:spcAft>
                <a:spcPts val="588"/>
              </a:spcAft>
            </a:pPr>
            <a:r>
              <a:rPr lang="en-US" sz="1176">
                <a:gradFill>
                  <a:gsLst>
                    <a:gs pos="2917">
                      <a:srgbClr val="505050"/>
                    </a:gs>
                    <a:gs pos="30000">
                      <a:srgbClr val="505050"/>
                    </a:gs>
                  </a:gsLst>
                  <a:lin ang="5400000" scaled="0"/>
                </a:gradFill>
              </a:rPr>
              <a:t>http://marketresearch</a:t>
            </a:r>
          </a:p>
        </p:txBody>
      </p:sp>
      <p:sp>
        <p:nvSpPr>
          <p:cNvPr id="3" name="Rectangle 2"/>
          <p:cNvSpPr>
            <a:spLocks/>
          </p:cNvSpPr>
          <p:nvPr userDrawn="1"/>
        </p:nvSpPr>
        <p:spPr bwMode="auto">
          <a:xfrm>
            <a:off x="269236" y="289502"/>
            <a:ext cx="1794417" cy="179467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451">
                <a:solidFill>
                  <a:srgbClr val="FFFFFF"/>
                </a:solidFill>
                <a:ea typeface="Segoe UI" pitchFamily="34" charset="0"/>
                <a:cs typeface="Segoe UI" pitchFamily="34" charset="0"/>
              </a:rPr>
              <a:t>Marketing</a:t>
            </a:r>
            <a:endParaRPr lang="en-IN" sz="245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4918962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 3">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E5F58B-A9FE-234C-9FCB-B9EB814973FE}"/>
              </a:ext>
            </a:extLst>
          </p:cNvPr>
          <p:cNvSpPr/>
          <p:nvPr userDrawn="1"/>
        </p:nvSpPr>
        <p:spPr>
          <a:xfrm>
            <a:off x="6096000" y="412691"/>
            <a:ext cx="5665873" cy="603261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818449" y="875876"/>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818448" y="2361515"/>
            <a:ext cx="4840073"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6650226" y="1131844"/>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6650225" y="1556782"/>
            <a:ext cx="4452115" cy="170278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5" name="Text Placeholder 11">
            <a:extLst>
              <a:ext uri="{FF2B5EF4-FFF2-40B4-BE49-F238E27FC236}">
                <a16:creationId xmlns:a16="http://schemas.microsoft.com/office/drawing/2014/main" id="{3D61B71D-EB94-2840-91F3-E73D87FF4DAE}"/>
              </a:ext>
            </a:extLst>
          </p:cNvPr>
          <p:cNvSpPr>
            <a:spLocks noGrp="1"/>
          </p:cNvSpPr>
          <p:nvPr>
            <p:ph type="body" sz="quarter" idx="14" hasCustomPrompt="1"/>
          </p:nvPr>
        </p:nvSpPr>
        <p:spPr>
          <a:xfrm>
            <a:off x="6650226" y="3666895"/>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6" name="Text Placeholder 11">
            <a:extLst>
              <a:ext uri="{FF2B5EF4-FFF2-40B4-BE49-F238E27FC236}">
                <a16:creationId xmlns:a16="http://schemas.microsoft.com/office/drawing/2014/main" id="{0813BCA8-238F-254B-B412-89F9558E7546}"/>
              </a:ext>
            </a:extLst>
          </p:cNvPr>
          <p:cNvSpPr>
            <a:spLocks noGrp="1"/>
          </p:cNvSpPr>
          <p:nvPr>
            <p:ph type="body" sz="quarter" idx="15" hasCustomPrompt="1"/>
          </p:nvPr>
        </p:nvSpPr>
        <p:spPr>
          <a:xfrm>
            <a:off x="6650225" y="4091833"/>
            <a:ext cx="4452115" cy="170278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pic>
        <p:nvPicPr>
          <p:cNvPr id="13" name="Picture 12" descr="A close up of a sign&#10;&#10;Description automatically generated">
            <a:extLst>
              <a:ext uri="{FF2B5EF4-FFF2-40B4-BE49-F238E27FC236}">
                <a16:creationId xmlns:a16="http://schemas.microsoft.com/office/drawing/2014/main" id="{F6BA0ACB-29B5-1C45-ADFE-F5BC94507407}"/>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17" name="Footer Placeholder 2">
            <a:extLst>
              <a:ext uri="{FF2B5EF4-FFF2-40B4-BE49-F238E27FC236}">
                <a16:creationId xmlns:a16="http://schemas.microsoft.com/office/drawing/2014/main" id="{E66DE480-CD3E-451A-A21B-C7A75A80143E}"/>
              </a:ext>
            </a:extLst>
          </p:cNvPr>
          <p:cNvSpPr>
            <a:spLocks noGrp="1"/>
          </p:cNvSpPr>
          <p:nvPr>
            <p:ph type="ftr" sz="quarter" idx="16"/>
          </p:nvPr>
        </p:nvSpPr>
        <p:spPr>
          <a:xfrm>
            <a:off x="4038600" y="6356350"/>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3934146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C172B-C077-4741-8B03-20D7D81EB4B5}"/>
              </a:ext>
            </a:extLst>
          </p:cNvPr>
          <p:cNvSpPr/>
          <p:nvPr userDrawn="1"/>
        </p:nvSpPr>
        <p:spPr>
          <a:xfrm>
            <a:off x="0" y="0"/>
            <a:ext cx="3984859"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1174" y="1413758"/>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431174" y="2825800"/>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810668" y="2386204"/>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4810668" y="2897204"/>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3" name="Text Placeholder 11">
            <a:extLst>
              <a:ext uri="{FF2B5EF4-FFF2-40B4-BE49-F238E27FC236}">
                <a16:creationId xmlns:a16="http://schemas.microsoft.com/office/drawing/2014/main" id="{8A3C7CFE-3CCF-304A-9F1F-DFAFCD899C03}"/>
              </a:ext>
            </a:extLst>
          </p:cNvPr>
          <p:cNvSpPr>
            <a:spLocks noGrp="1"/>
          </p:cNvSpPr>
          <p:nvPr>
            <p:ph type="body" sz="quarter" idx="14" hasCustomPrompt="1"/>
          </p:nvPr>
        </p:nvSpPr>
        <p:spPr>
          <a:xfrm>
            <a:off x="8127879" y="2386204"/>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4" name="Text Placeholder 11">
            <a:extLst>
              <a:ext uri="{FF2B5EF4-FFF2-40B4-BE49-F238E27FC236}">
                <a16:creationId xmlns:a16="http://schemas.microsoft.com/office/drawing/2014/main" id="{B66F2050-D3D3-A74D-BA72-4AA2F90FB77B}"/>
              </a:ext>
            </a:extLst>
          </p:cNvPr>
          <p:cNvSpPr>
            <a:spLocks noGrp="1"/>
          </p:cNvSpPr>
          <p:nvPr>
            <p:ph type="body" sz="quarter" idx="15" hasCustomPrompt="1"/>
          </p:nvPr>
        </p:nvSpPr>
        <p:spPr>
          <a:xfrm>
            <a:off x="8127879" y="2897204"/>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pic>
        <p:nvPicPr>
          <p:cNvPr id="15" name="Picture 14" descr="A close up of a sign&#10;&#10;Description automatically generated">
            <a:extLst>
              <a:ext uri="{FF2B5EF4-FFF2-40B4-BE49-F238E27FC236}">
                <a16:creationId xmlns:a16="http://schemas.microsoft.com/office/drawing/2014/main" id="{1132250D-C2B4-F443-B296-83BDECB7F925}"/>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3" name="Footer Placeholder 2">
            <a:extLst>
              <a:ext uri="{FF2B5EF4-FFF2-40B4-BE49-F238E27FC236}">
                <a16:creationId xmlns:a16="http://schemas.microsoft.com/office/drawing/2014/main" id="{EE152AFF-5B97-4113-8F64-38FF9CA36D5C}"/>
              </a:ext>
            </a:extLst>
          </p:cNvPr>
          <p:cNvSpPr>
            <a:spLocks noGrp="1"/>
          </p:cNvSpPr>
          <p:nvPr>
            <p:ph type="ftr" sz="quarter" idx="17"/>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2280917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3137" strike="noStrike">
                <a:solidFill>
                  <a:srgbClr val="2F2F2F"/>
                </a:solidFill>
              </a:defRPr>
            </a:lvl1pPr>
          </a:lstStyle>
          <a:p>
            <a:r>
              <a:rPr lang="en-US"/>
              <a:t>Title</a:t>
            </a:r>
          </a:p>
        </p:txBody>
      </p:sp>
    </p:spTree>
    <p:extLst>
      <p:ext uri="{BB962C8B-B14F-4D97-AF65-F5344CB8AC3E}">
        <p14:creationId xmlns:p14="http://schemas.microsoft.com/office/powerpoint/2010/main" val="69583951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End 2">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456965-7C8F-D64A-A5A8-3FFB1D626A75}"/>
              </a:ext>
            </a:extLst>
          </p:cNvPr>
          <p:cNvSpPr txBox="1"/>
          <p:nvPr userDrawn="1"/>
        </p:nvSpPr>
        <p:spPr>
          <a:xfrm>
            <a:off x="387275" y="6239436"/>
            <a:ext cx="10962042" cy="490647"/>
          </a:xfrm>
          <a:prstGeom prst="rect">
            <a:avLst/>
          </a:prstGeom>
          <a:noFill/>
        </p:spPr>
        <p:txBody>
          <a:bodyPr wrap="square" rtlCol="0">
            <a:spAutoFit/>
          </a:bodyPr>
          <a:lstStyle/>
          <a:p>
            <a:pPr>
              <a:lnSpc>
                <a:spcPct val="150000"/>
              </a:lnSpc>
            </a:pPr>
            <a:r>
              <a:rPr lang="en-US" sz="600" b="0" i="0">
                <a:solidFill>
                  <a:schemeClr val="bg1"/>
                </a:solidFill>
                <a:latin typeface="Segoe UI" panose="020B0502040204020203" pitchFamily="34" charset="0"/>
                <a:cs typeface="Segoe UI" panose="020B0502040204020203" pitchFamily="34" charset="0"/>
              </a:rPr>
              <a:t>© 2020 Microsoft Corporation. All rights reserved. Microsoft, Windows, Windows Vista and other product names are or may be registered trademarks and/or trademarks in the U.S. and/or other countries.</a:t>
            </a:r>
          </a:p>
          <a:p>
            <a:pPr>
              <a:lnSpc>
                <a:spcPct val="150000"/>
              </a:lnSpc>
            </a:pPr>
            <a:r>
              <a:rPr lang="en-US" sz="600" b="0" i="0">
                <a:solidFill>
                  <a:schemeClr val="bg1"/>
                </a:solidFill>
                <a:latin typeface="Segoe UI" panose="020B0502040204020203" pitchFamily="34" charset="0"/>
                <a:cs typeface="Segoe UI"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a:extLst>
              <a:ext uri="{FF2B5EF4-FFF2-40B4-BE49-F238E27FC236}">
                <a16:creationId xmlns:a16="http://schemas.microsoft.com/office/drawing/2014/main" id="{B4E3F017-B629-BA4A-AEAE-712DDF50ADA5}"/>
              </a:ext>
            </a:extLst>
          </p:cNvPr>
          <p:cNvPicPr>
            <a:picLocks noChangeAspect="1"/>
          </p:cNvPicPr>
          <p:nvPr userDrawn="1"/>
        </p:nvPicPr>
        <p:blipFill>
          <a:blip r:embed="rId2"/>
          <a:srcRect/>
          <a:stretch/>
        </p:blipFill>
        <p:spPr>
          <a:xfrm>
            <a:off x="504540" y="3183675"/>
            <a:ext cx="2296500" cy="490647"/>
          </a:xfrm>
          <a:prstGeom prst="rect">
            <a:avLst/>
          </a:prstGeom>
        </p:spPr>
      </p:pic>
      <p:sp>
        <p:nvSpPr>
          <p:cNvPr id="5" name="Footer Placeholder 2">
            <a:extLst>
              <a:ext uri="{FF2B5EF4-FFF2-40B4-BE49-F238E27FC236}">
                <a16:creationId xmlns:a16="http://schemas.microsoft.com/office/drawing/2014/main" id="{DD1EB3A4-1A0B-4EA8-B505-B70617AAE9EC}"/>
              </a:ext>
            </a:extLst>
          </p:cNvPr>
          <p:cNvSpPr>
            <a:spLocks noGrp="1"/>
          </p:cNvSpPr>
          <p:nvPr>
            <p:ph type="ftr" sz="quarter" idx="11"/>
          </p:nvPr>
        </p:nvSpPr>
        <p:spPr>
          <a:xfrm>
            <a:off x="4038600" y="6356350"/>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2379432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0" y="6445299"/>
            <a:ext cx="12199781" cy="327980"/>
          </a:xfrm>
        </p:spPr>
        <p:txBody>
          <a:bodyPr/>
          <a:lstStyle/>
          <a:p>
            <a:fld id="{A64EE09E-D5B7-40B0-9125-FC5EF6416E15}"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162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11927" y="1189178"/>
            <a:ext cx="5335862" cy="1994392"/>
          </a:xfrm>
        </p:spPr>
        <p:txBody>
          <a:bodyPr wrap="square">
            <a:spAutoFit/>
          </a:bodyPr>
          <a:lstStyle>
            <a:lvl1pPr marL="281592" indent="-281592">
              <a:lnSpc>
                <a:spcPct val="100000"/>
              </a:lnSpc>
              <a:spcBef>
                <a:spcPts val="1200"/>
              </a:spcBef>
              <a:buClr>
                <a:schemeClr val="tx1"/>
              </a:buClr>
              <a:buSzPct val="70000"/>
              <a:buFont typeface="Arial" pitchFamily="34" charset="0"/>
              <a:buChar char="•"/>
              <a:defRPr sz="3600"/>
            </a:lvl1pPr>
            <a:lvl2pPr marL="520546" indent="-228532">
              <a:lnSpc>
                <a:spcPct val="100000"/>
              </a:lnSpc>
              <a:buSzPct val="70000"/>
              <a:buFont typeface="Arial" panose="020B0604020202020204" pitchFamily="34" charset="0"/>
              <a:buChar char="•"/>
              <a:defRPr sz="2000"/>
            </a:lvl2pPr>
            <a:lvl3pPr marL="685597" indent="-165051">
              <a:lnSpc>
                <a:spcPct val="100000"/>
              </a:lnSpc>
              <a:buSzPct val="70000"/>
              <a:buFont typeface="Arial" panose="020B0604020202020204" pitchFamily="34" charset="0"/>
              <a:buChar char="•"/>
              <a:tabLst/>
              <a:defRPr sz="1800"/>
            </a:lvl3pPr>
            <a:lvl4pPr marL="863344" indent="-177748">
              <a:lnSpc>
                <a:spcPct val="100000"/>
              </a:lnSpc>
              <a:buSzPct val="70000"/>
              <a:buFont typeface="Arial" panose="020B0604020202020204" pitchFamily="34" charset="0"/>
              <a:buChar char="•"/>
              <a:defRPr sz="1600"/>
            </a:lvl4pPr>
            <a:lvl5pPr marL="1028395" indent="-165051">
              <a:lnSpc>
                <a:spcPct val="100000"/>
              </a:lnSpc>
              <a:buSzPct val="70000"/>
              <a:buFont typeface="Arial" panose="020B0604020202020204" pitchFamily="34" charset="0"/>
              <a:buChar cha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a:extLst>
              <a:ext uri="{FF2B5EF4-FFF2-40B4-BE49-F238E27FC236}">
                <a16:creationId xmlns:a16="http://schemas.microsoft.com/office/drawing/2014/main" id="{44399F81-568C-4014-AB68-9B998BF2F122}"/>
              </a:ext>
            </a:extLst>
          </p:cNvPr>
          <p:cNvSpPr>
            <a:spLocks noGrp="1"/>
          </p:cNvSpPr>
          <p:nvPr>
            <p:ph type="pic" sz="quarter" idx="11" hasCustomPrompt="1"/>
          </p:nvPr>
        </p:nvSpPr>
        <p:spPr>
          <a:xfrm>
            <a:off x="6026727" y="1246170"/>
            <a:ext cx="5796742" cy="5287633"/>
          </a:xfrm>
          <a:solidFill>
            <a:schemeClr val="bg2"/>
          </a:solidFill>
        </p:spPr>
        <p:txBody>
          <a:bodyPr anchor="ctr"/>
          <a:lstStyle>
            <a:lvl1pPr marL="0" indent="0" algn="ctr">
              <a:buNone/>
              <a:defRPr>
                <a:latin typeface="Segoe UI Light" panose="020B0502040204020203" pitchFamily="34" charset="0"/>
                <a:cs typeface="Segoe UI Light" panose="020B0502040204020203" pitchFamily="34" charset="0"/>
              </a:defRPr>
            </a:lvl1pPr>
          </a:lstStyle>
          <a:p>
            <a:r>
              <a:rPr lang="en-US"/>
              <a:t>Insert Image</a:t>
            </a:r>
          </a:p>
        </p:txBody>
      </p:sp>
      <p:sp>
        <p:nvSpPr>
          <p:cNvPr id="5" name="Slide Number Placeholder 5">
            <a:extLst>
              <a:ext uri="{FF2B5EF4-FFF2-40B4-BE49-F238E27FC236}">
                <a16:creationId xmlns:a16="http://schemas.microsoft.com/office/drawing/2014/main" id="{843E9FB9-39AF-4D75-8F74-0822C1016239}"/>
              </a:ext>
            </a:extLst>
          </p:cNvPr>
          <p:cNvSpPr>
            <a:spLocks noGrp="1"/>
          </p:cNvSpPr>
          <p:nvPr>
            <p:ph type="sldNum" sz="quarter" idx="4"/>
          </p:nvPr>
        </p:nvSpPr>
        <p:spPr>
          <a:xfrm>
            <a:off x="11743788" y="6445299"/>
            <a:ext cx="235445" cy="327980"/>
          </a:xfrm>
          <a:prstGeom prst="rect">
            <a:avLst/>
          </a:prstGeom>
        </p:spPr>
        <p:txBody>
          <a:bodyPr vert="horz" lIns="0" tIns="0" rIns="0" bIns="0" rtlCol="0" anchor="ctr"/>
          <a:lstStyle>
            <a:lvl1pPr algn="l">
              <a:defRPr sz="980">
                <a:solidFill>
                  <a:schemeClr val="tx1"/>
                </a:solidFill>
              </a:defRPr>
            </a:lvl1pPr>
          </a:lstStyle>
          <a:p>
            <a:fld id="{A64EE09E-D5B7-40B0-9125-FC5EF6416E15}" type="slidenum">
              <a:rPr lang="en-US" smtClean="0"/>
              <a:pPr/>
              <a:t>‹#›</a:t>
            </a:fld>
            <a:endParaRPr lang="en-US"/>
          </a:p>
        </p:txBody>
      </p:sp>
    </p:spTree>
    <p:extLst>
      <p:ext uri="{BB962C8B-B14F-4D97-AF65-F5344CB8AC3E}">
        <p14:creationId xmlns:p14="http://schemas.microsoft.com/office/powerpoint/2010/main" val="132900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bg2">
            <a:lumMod val="1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78831-2FC3-4666-9EC7-9A7461CDAE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
          <a:stretch/>
        </p:blipFill>
        <p:spPr>
          <a:xfrm>
            <a:off x="0" y="-914399"/>
            <a:ext cx="12192000" cy="7772399"/>
          </a:xfrm>
          <a:prstGeom prst="rect">
            <a:avLst/>
          </a:prstGeom>
        </p:spPr>
      </p:pic>
      <p:sp>
        <p:nvSpPr>
          <p:cNvPr id="7" name="Rectangle 6">
            <a:extLst>
              <a:ext uri="{FF2B5EF4-FFF2-40B4-BE49-F238E27FC236}">
                <a16:creationId xmlns:a16="http://schemas.microsoft.com/office/drawing/2014/main" id="{CC9528DD-5083-494E-9443-7D3F68079574}"/>
              </a:ext>
            </a:extLst>
          </p:cNvPr>
          <p:cNvSpPr/>
          <p:nvPr userDrawn="1"/>
        </p:nvSpPr>
        <p:spPr bwMode="auto">
          <a:xfrm>
            <a:off x="267682" y="0"/>
            <a:ext cx="6274974" cy="4405023"/>
          </a:xfrm>
          <a:prstGeom prst="rect">
            <a:avLst/>
          </a:prstGeom>
          <a:solidFill>
            <a:schemeClr val="tx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Title 1">
            <a:extLst>
              <a:ext uri="{FF2B5EF4-FFF2-40B4-BE49-F238E27FC236}">
                <a16:creationId xmlns:a16="http://schemas.microsoft.com/office/drawing/2014/main" id="{97A99D0F-6FEF-45FD-9BFB-A41BFE9C2920}"/>
              </a:ext>
            </a:extLst>
          </p:cNvPr>
          <p:cNvSpPr>
            <a:spLocks noGrp="1"/>
          </p:cNvSpPr>
          <p:nvPr>
            <p:ph type="title"/>
          </p:nvPr>
        </p:nvSpPr>
        <p:spPr bwMode="auto">
          <a:xfrm>
            <a:off x="408161" y="1433201"/>
            <a:ext cx="5994016" cy="1793104"/>
          </a:xfrm>
          <a:noFill/>
        </p:spPr>
        <p:txBody>
          <a:bodyPr vert="horz" wrap="square" lIns="146304" tIns="91440" rIns="146304" bIns="91440" rtlCol="0" anchor="t" anchorCtr="0">
            <a:noAutofit/>
          </a:bodyPr>
          <a:lstStyle>
            <a:lvl1pPr>
              <a:defRPr lang="en-US" sz="4800" spc="-98" dirty="0">
                <a:gradFill>
                  <a:gsLst>
                    <a:gs pos="91720">
                      <a:srgbClr val="FFFFFF"/>
                    </a:gs>
                    <a:gs pos="75796">
                      <a:srgbClr val="FFFFFF"/>
                    </a:gs>
                  </a:gsLst>
                  <a:lin ang="5400000" scaled="0"/>
                </a:gradFill>
              </a:defRPr>
            </a:lvl1pPr>
          </a:lstStyle>
          <a:p>
            <a:pPr lvl="0"/>
            <a:endParaRPr lang="en-US"/>
          </a:p>
        </p:txBody>
      </p:sp>
      <p:pic>
        <p:nvPicPr>
          <p:cNvPr id="10" name="MS logo white - EMF">
            <a:extLst>
              <a:ext uri="{FF2B5EF4-FFF2-40B4-BE49-F238E27FC236}">
                <a16:creationId xmlns:a16="http://schemas.microsoft.com/office/drawing/2014/main" id="{E3495880-9D02-407A-B352-43F52FD006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476394"/>
            <a:ext cx="1423303" cy="304828"/>
          </a:xfrm>
          <a:prstGeom prst="rect">
            <a:avLst/>
          </a:prstGeom>
        </p:spPr>
      </p:pic>
      <p:sp>
        <p:nvSpPr>
          <p:cNvPr id="12" name="Rectangle 11">
            <a:extLst>
              <a:ext uri="{FF2B5EF4-FFF2-40B4-BE49-F238E27FC236}">
                <a16:creationId xmlns:a16="http://schemas.microsoft.com/office/drawing/2014/main" id="{B90D0FD1-1130-4CBE-87D4-61008AF03928}"/>
              </a:ext>
            </a:extLst>
          </p:cNvPr>
          <p:cNvSpPr/>
          <p:nvPr userDrawn="1"/>
        </p:nvSpPr>
        <p:spPr bwMode="auto">
          <a:xfrm>
            <a:off x="267682" y="4757642"/>
            <a:ext cx="6274974" cy="1301251"/>
          </a:xfrm>
          <a:prstGeom prst="rect">
            <a:avLst/>
          </a:prstGeom>
          <a:solidFill>
            <a:schemeClr val="tx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9A6F117A-F686-4983-AE74-A446E053B1ED}"/>
              </a:ext>
            </a:extLst>
          </p:cNvPr>
          <p:cNvSpPr>
            <a:spLocks noGrp="1"/>
          </p:cNvSpPr>
          <p:nvPr>
            <p:ph type="body" sz="quarter" idx="14"/>
          </p:nvPr>
        </p:nvSpPr>
        <p:spPr bwMode="auto">
          <a:xfrm>
            <a:off x="533808" y="5174944"/>
            <a:ext cx="6276530" cy="553998"/>
          </a:xfrm>
          <a:noFill/>
        </p:spPr>
        <p:txBody>
          <a:bodyPr wrap="square" lIns="164592" tIns="109728" rIns="164592" bIns="109728">
            <a:spAutoFit/>
          </a:bodyPr>
          <a:lstStyle>
            <a:lvl1pPr marL="0" indent="0">
              <a:spcBef>
                <a:spcPts val="0"/>
              </a:spcBef>
              <a:buNone/>
              <a:defRPr sz="2400">
                <a:gradFill>
                  <a:gsLst>
                    <a:gs pos="94904">
                      <a:srgbClr val="FFFFFF"/>
                    </a:gs>
                    <a:gs pos="75796">
                      <a:srgbClr val="FFFFFF"/>
                    </a:gs>
                  </a:gsLst>
                  <a:lin ang="5400000" scaled="0"/>
                </a:gradFill>
                <a:latin typeface="+mn-lt"/>
              </a:defRPr>
            </a:lvl1pPr>
          </a:lstStyle>
          <a:p>
            <a:pPr lvl="0"/>
            <a:endParaRPr lang="en-US"/>
          </a:p>
        </p:txBody>
      </p:sp>
      <p:grpSp>
        <p:nvGrpSpPr>
          <p:cNvPr id="3" name="Group 2">
            <a:extLst>
              <a:ext uri="{FF2B5EF4-FFF2-40B4-BE49-F238E27FC236}">
                <a16:creationId xmlns:a16="http://schemas.microsoft.com/office/drawing/2014/main" id="{52C7D5F0-4FEE-400D-BAC5-F29AF0890E96}"/>
              </a:ext>
            </a:extLst>
          </p:cNvPr>
          <p:cNvGrpSpPr/>
          <p:nvPr userDrawn="1"/>
        </p:nvGrpSpPr>
        <p:grpSpPr>
          <a:xfrm>
            <a:off x="6675438" y="4006604"/>
            <a:ext cx="295615" cy="242095"/>
            <a:chOff x="6675438" y="4006604"/>
            <a:chExt cx="295615" cy="242095"/>
          </a:xfrm>
        </p:grpSpPr>
        <p:sp>
          <p:nvSpPr>
            <p:cNvPr id="2" name="Rectangle 1">
              <a:extLst>
                <a:ext uri="{FF2B5EF4-FFF2-40B4-BE49-F238E27FC236}">
                  <a16:creationId xmlns:a16="http://schemas.microsoft.com/office/drawing/2014/main" id="{4B662DF8-BB49-40F4-A787-5A69ADC6B2BF}"/>
                </a:ext>
              </a:extLst>
            </p:cNvPr>
            <p:cNvSpPr/>
            <p:nvPr userDrawn="1"/>
          </p:nvSpPr>
          <p:spPr bwMode="auto">
            <a:xfrm rot="20585027">
              <a:off x="6716870" y="4070812"/>
              <a:ext cx="254183" cy="177887"/>
            </a:xfrm>
            <a:prstGeom prst="rect">
              <a:avLst/>
            </a:prstGeom>
            <a:solidFill>
              <a:srgbClr val="16122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D40B788-60E2-415C-863B-50CABED98E2F}"/>
                </a:ext>
              </a:extLst>
            </p:cNvPr>
            <p:cNvSpPr/>
            <p:nvPr userDrawn="1"/>
          </p:nvSpPr>
          <p:spPr bwMode="auto">
            <a:xfrm rot="20585027">
              <a:off x="6675438" y="4006604"/>
              <a:ext cx="254183" cy="71593"/>
            </a:xfrm>
            <a:prstGeom prst="rect">
              <a:avLst/>
            </a:prstGeom>
            <a:solidFill>
              <a:srgbClr val="18181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E9218726-0196-4DD9-B997-2782BD808143}"/>
              </a:ext>
            </a:extLst>
          </p:cNvPr>
          <p:cNvSpPr/>
          <p:nvPr userDrawn="1"/>
        </p:nvSpPr>
        <p:spPr bwMode="auto">
          <a:xfrm>
            <a:off x="6542656" y="-78254"/>
            <a:ext cx="5649344" cy="6936254"/>
          </a:xfrm>
          <a:prstGeom prst="rect">
            <a:avLst/>
          </a:prstGeom>
          <a:gradFill>
            <a:gsLst>
              <a:gs pos="0">
                <a:schemeClr val="bg2">
                  <a:lumMod val="10000"/>
                  <a:alpha val="0"/>
                </a:schemeClr>
              </a:gs>
              <a:gs pos="100000">
                <a:schemeClr val="bg2">
                  <a:lumMod val="10000"/>
                  <a:alpha val="71000"/>
                </a:schemeClr>
              </a:gs>
            </a:gsLst>
            <a:lin ang="42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7338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Custom Layout">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2911E6-A4ED-4BA4-BE8B-2BECA7126C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
          <a:stretch/>
        </p:blipFill>
        <p:spPr>
          <a:xfrm>
            <a:off x="0" y="-914399"/>
            <a:ext cx="12192000" cy="7772399"/>
          </a:xfrm>
          <a:prstGeom prst="rect">
            <a:avLst/>
          </a:prstGeom>
        </p:spPr>
      </p:pic>
      <p:sp>
        <p:nvSpPr>
          <p:cNvPr id="7" name="Rectangle 6">
            <a:extLst>
              <a:ext uri="{FF2B5EF4-FFF2-40B4-BE49-F238E27FC236}">
                <a16:creationId xmlns:a16="http://schemas.microsoft.com/office/drawing/2014/main" id="{CC9528DD-5083-494E-9443-7D3F68079574}"/>
              </a:ext>
            </a:extLst>
          </p:cNvPr>
          <p:cNvSpPr/>
          <p:nvPr userDrawn="1"/>
        </p:nvSpPr>
        <p:spPr bwMode="auto">
          <a:xfrm>
            <a:off x="267682" y="0"/>
            <a:ext cx="6274974" cy="6858000"/>
          </a:xfrm>
          <a:prstGeom prst="rect">
            <a:avLst/>
          </a:prstGeom>
          <a:solidFill>
            <a:schemeClr val="tx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0" name="MS logo white - EMF">
            <a:extLst>
              <a:ext uri="{FF2B5EF4-FFF2-40B4-BE49-F238E27FC236}">
                <a16:creationId xmlns:a16="http://schemas.microsoft.com/office/drawing/2014/main" id="{E3495880-9D02-407A-B352-43F52FD006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476394"/>
            <a:ext cx="1423303" cy="304828"/>
          </a:xfrm>
          <a:prstGeom prst="rect">
            <a:avLst/>
          </a:prstGeom>
        </p:spPr>
      </p:pic>
      <p:sp>
        <p:nvSpPr>
          <p:cNvPr id="9" name="Text Placeholder 2">
            <a:extLst>
              <a:ext uri="{FF2B5EF4-FFF2-40B4-BE49-F238E27FC236}">
                <a16:creationId xmlns:a16="http://schemas.microsoft.com/office/drawing/2014/main" id="{9A6F117A-F686-4983-AE74-A446E053B1ED}"/>
              </a:ext>
            </a:extLst>
          </p:cNvPr>
          <p:cNvSpPr>
            <a:spLocks noGrp="1"/>
          </p:cNvSpPr>
          <p:nvPr>
            <p:ph type="body" sz="quarter" idx="14"/>
          </p:nvPr>
        </p:nvSpPr>
        <p:spPr bwMode="auto">
          <a:xfrm>
            <a:off x="533808" y="136580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a:p>
        </p:txBody>
      </p:sp>
      <p:sp>
        <p:nvSpPr>
          <p:cNvPr id="30" name="Text Placeholder 2">
            <a:extLst>
              <a:ext uri="{FF2B5EF4-FFF2-40B4-BE49-F238E27FC236}">
                <a16:creationId xmlns:a16="http://schemas.microsoft.com/office/drawing/2014/main" id="{CD81AE92-810E-4C03-9B23-2C7E2633A768}"/>
              </a:ext>
            </a:extLst>
          </p:cNvPr>
          <p:cNvSpPr>
            <a:spLocks noGrp="1"/>
          </p:cNvSpPr>
          <p:nvPr>
            <p:ph type="body" sz="quarter" idx="15"/>
          </p:nvPr>
        </p:nvSpPr>
        <p:spPr bwMode="auto">
          <a:xfrm>
            <a:off x="533808" y="2085863"/>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a:p>
        </p:txBody>
      </p:sp>
      <p:sp>
        <p:nvSpPr>
          <p:cNvPr id="32" name="Text Placeholder 2">
            <a:extLst>
              <a:ext uri="{FF2B5EF4-FFF2-40B4-BE49-F238E27FC236}">
                <a16:creationId xmlns:a16="http://schemas.microsoft.com/office/drawing/2014/main" id="{CE07AB7D-9EB9-4995-981B-B8ACD720A026}"/>
              </a:ext>
            </a:extLst>
          </p:cNvPr>
          <p:cNvSpPr>
            <a:spLocks noGrp="1"/>
          </p:cNvSpPr>
          <p:nvPr>
            <p:ph type="body" sz="quarter" idx="16"/>
          </p:nvPr>
        </p:nvSpPr>
        <p:spPr bwMode="auto">
          <a:xfrm>
            <a:off x="533808" y="280591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a:p>
        </p:txBody>
      </p:sp>
      <p:sp>
        <p:nvSpPr>
          <p:cNvPr id="34" name="Text Placeholder 2">
            <a:extLst>
              <a:ext uri="{FF2B5EF4-FFF2-40B4-BE49-F238E27FC236}">
                <a16:creationId xmlns:a16="http://schemas.microsoft.com/office/drawing/2014/main" id="{59BF19B1-CF9D-4512-920A-796B140FF7AE}"/>
              </a:ext>
            </a:extLst>
          </p:cNvPr>
          <p:cNvSpPr>
            <a:spLocks noGrp="1"/>
          </p:cNvSpPr>
          <p:nvPr>
            <p:ph type="body" sz="quarter" idx="17"/>
          </p:nvPr>
        </p:nvSpPr>
        <p:spPr bwMode="auto">
          <a:xfrm>
            <a:off x="533808" y="3525973"/>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a:p>
        </p:txBody>
      </p:sp>
      <p:sp>
        <p:nvSpPr>
          <p:cNvPr id="36" name="Text Placeholder 2">
            <a:extLst>
              <a:ext uri="{FF2B5EF4-FFF2-40B4-BE49-F238E27FC236}">
                <a16:creationId xmlns:a16="http://schemas.microsoft.com/office/drawing/2014/main" id="{54760685-4AC6-433D-985E-4052940B91D9}"/>
              </a:ext>
            </a:extLst>
          </p:cNvPr>
          <p:cNvSpPr>
            <a:spLocks noGrp="1"/>
          </p:cNvSpPr>
          <p:nvPr>
            <p:ph type="body" sz="quarter" idx="18"/>
          </p:nvPr>
        </p:nvSpPr>
        <p:spPr bwMode="auto">
          <a:xfrm>
            <a:off x="533808" y="424602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a:p>
        </p:txBody>
      </p:sp>
      <p:sp>
        <p:nvSpPr>
          <p:cNvPr id="38" name="Text Placeholder 2">
            <a:extLst>
              <a:ext uri="{FF2B5EF4-FFF2-40B4-BE49-F238E27FC236}">
                <a16:creationId xmlns:a16="http://schemas.microsoft.com/office/drawing/2014/main" id="{492E0C66-0566-43D8-A9B2-0A32AC72DB1A}"/>
              </a:ext>
            </a:extLst>
          </p:cNvPr>
          <p:cNvSpPr>
            <a:spLocks noGrp="1"/>
          </p:cNvSpPr>
          <p:nvPr>
            <p:ph type="body" sz="quarter" idx="19"/>
          </p:nvPr>
        </p:nvSpPr>
        <p:spPr bwMode="auto">
          <a:xfrm>
            <a:off x="533808" y="4966083"/>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a:p>
        </p:txBody>
      </p:sp>
      <p:sp>
        <p:nvSpPr>
          <p:cNvPr id="40" name="Text Placeholder 2">
            <a:extLst>
              <a:ext uri="{FF2B5EF4-FFF2-40B4-BE49-F238E27FC236}">
                <a16:creationId xmlns:a16="http://schemas.microsoft.com/office/drawing/2014/main" id="{5D5343D7-16F8-4588-AA9F-34296ED854C2}"/>
              </a:ext>
            </a:extLst>
          </p:cNvPr>
          <p:cNvSpPr>
            <a:spLocks noGrp="1"/>
          </p:cNvSpPr>
          <p:nvPr>
            <p:ph type="body" sz="quarter" idx="20"/>
          </p:nvPr>
        </p:nvSpPr>
        <p:spPr bwMode="auto">
          <a:xfrm>
            <a:off x="533808" y="5686138"/>
            <a:ext cx="6276530" cy="553998"/>
          </a:xfrm>
          <a:noFill/>
        </p:spPr>
        <p:txBody>
          <a:bodyPr wrap="square" lIns="164592" tIns="109728" rIns="164592" bIns="109728">
            <a:spAutoFit/>
          </a:bodyPr>
          <a:lstStyle>
            <a:lvl1pPr marL="0" indent="0">
              <a:spcBef>
                <a:spcPts val="0"/>
              </a:spcBef>
              <a:buNone/>
              <a:defRPr sz="2400">
                <a:solidFill>
                  <a:schemeClr val="bg1"/>
                </a:solidFill>
                <a:latin typeface="+mj-lt"/>
              </a:defRPr>
            </a:lvl1pPr>
          </a:lstStyle>
          <a:p>
            <a:pPr lvl="0"/>
            <a:endParaRPr lang="en-US"/>
          </a:p>
        </p:txBody>
      </p:sp>
      <p:grpSp>
        <p:nvGrpSpPr>
          <p:cNvPr id="13" name="Group 12">
            <a:extLst>
              <a:ext uri="{FF2B5EF4-FFF2-40B4-BE49-F238E27FC236}">
                <a16:creationId xmlns:a16="http://schemas.microsoft.com/office/drawing/2014/main" id="{79210832-9B2B-4A6B-A0AC-81D076342A30}"/>
              </a:ext>
            </a:extLst>
          </p:cNvPr>
          <p:cNvGrpSpPr/>
          <p:nvPr userDrawn="1"/>
        </p:nvGrpSpPr>
        <p:grpSpPr>
          <a:xfrm>
            <a:off x="6675438" y="4006604"/>
            <a:ext cx="295615" cy="242095"/>
            <a:chOff x="6675438" y="4006604"/>
            <a:chExt cx="295615" cy="242095"/>
          </a:xfrm>
        </p:grpSpPr>
        <p:sp>
          <p:nvSpPr>
            <p:cNvPr id="14" name="Rectangle 13">
              <a:extLst>
                <a:ext uri="{FF2B5EF4-FFF2-40B4-BE49-F238E27FC236}">
                  <a16:creationId xmlns:a16="http://schemas.microsoft.com/office/drawing/2014/main" id="{B529711B-CA89-4E7A-A605-4BFCECCFF33E}"/>
                </a:ext>
              </a:extLst>
            </p:cNvPr>
            <p:cNvSpPr/>
            <p:nvPr userDrawn="1"/>
          </p:nvSpPr>
          <p:spPr bwMode="auto">
            <a:xfrm rot="20585027">
              <a:off x="6716870" y="4070812"/>
              <a:ext cx="254183" cy="177887"/>
            </a:xfrm>
            <a:prstGeom prst="rect">
              <a:avLst/>
            </a:prstGeom>
            <a:solidFill>
              <a:srgbClr val="16122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26100CFA-9AB8-4556-80CC-03AA08AC41E6}"/>
                </a:ext>
              </a:extLst>
            </p:cNvPr>
            <p:cNvSpPr/>
            <p:nvPr userDrawn="1"/>
          </p:nvSpPr>
          <p:spPr bwMode="auto">
            <a:xfrm rot="20585027">
              <a:off x="6675438" y="4006604"/>
              <a:ext cx="254183" cy="71593"/>
            </a:xfrm>
            <a:prstGeom prst="rect">
              <a:avLst/>
            </a:prstGeom>
            <a:solidFill>
              <a:srgbClr val="18181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16" name="Rectangle 15">
            <a:extLst>
              <a:ext uri="{FF2B5EF4-FFF2-40B4-BE49-F238E27FC236}">
                <a16:creationId xmlns:a16="http://schemas.microsoft.com/office/drawing/2014/main" id="{E90E276B-342A-4980-8913-8D1F18FACA84}"/>
              </a:ext>
            </a:extLst>
          </p:cNvPr>
          <p:cNvSpPr/>
          <p:nvPr userDrawn="1"/>
        </p:nvSpPr>
        <p:spPr bwMode="auto">
          <a:xfrm>
            <a:off x="6542656" y="-78254"/>
            <a:ext cx="5649344" cy="6936254"/>
          </a:xfrm>
          <a:prstGeom prst="rect">
            <a:avLst/>
          </a:prstGeom>
          <a:gradFill>
            <a:gsLst>
              <a:gs pos="0">
                <a:schemeClr val="bg2">
                  <a:lumMod val="10000"/>
                  <a:alpha val="0"/>
                </a:schemeClr>
              </a:gs>
              <a:gs pos="100000">
                <a:schemeClr val="bg2">
                  <a:lumMod val="10000"/>
                  <a:alpha val="71000"/>
                </a:schemeClr>
              </a:gs>
            </a:gsLst>
            <a:lin ang="42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0140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4-Column Device Portfolio">
    <p:spTree>
      <p:nvGrpSpPr>
        <p:cNvPr id="1" name=""/>
        <p:cNvGrpSpPr/>
        <p:nvPr/>
      </p:nvGrpSpPr>
      <p:grpSpPr>
        <a:xfrm>
          <a:off x="0" y="0"/>
          <a:ext cx="0" cy="0"/>
          <a:chOff x="0" y="0"/>
          <a:chExt cx="0" cy="0"/>
        </a:xfrm>
      </p:grpSpPr>
      <p:graphicFrame>
        <p:nvGraphicFramePr>
          <p:cNvPr id="34" name="Table 33">
            <a:extLst>
              <a:ext uri="{FF2B5EF4-FFF2-40B4-BE49-F238E27FC236}">
                <a16:creationId xmlns:a16="http://schemas.microsoft.com/office/drawing/2014/main" id="{51C296B9-26A2-470C-B9DF-814926EB16BB}"/>
              </a:ext>
            </a:extLst>
          </p:cNvPr>
          <p:cNvGraphicFramePr>
            <a:graphicFrameLocks noGrp="1"/>
          </p:cNvGraphicFramePr>
          <p:nvPr userDrawn="1"/>
        </p:nvGraphicFramePr>
        <p:xfrm>
          <a:off x="138223" y="1211261"/>
          <a:ext cx="11951004" cy="5234040"/>
        </p:xfrm>
        <a:graphic>
          <a:graphicData uri="http://schemas.openxmlformats.org/drawingml/2006/table">
            <a:tbl>
              <a:tblPr firstRow="1" bandRow="1">
                <a:tableStyleId>{5C22544A-7EE6-4342-B048-85BDC9FD1C3A}</a:tableStyleId>
              </a:tblPr>
              <a:tblGrid>
                <a:gridCol w="616836">
                  <a:extLst>
                    <a:ext uri="{9D8B030D-6E8A-4147-A177-3AD203B41FA5}">
                      <a16:colId xmlns:a16="http://schemas.microsoft.com/office/drawing/2014/main" val="1759144277"/>
                    </a:ext>
                  </a:extLst>
                </a:gridCol>
                <a:gridCol w="1416771">
                  <a:extLst>
                    <a:ext uri="{9D8B030D-6E8A-4147-A177-3AD203B41FA5}">
                      <a16:colId xmlns:a16="http://schemas.microsoft.com/office/drawing/2014/main" val="1508824181"/>
                    </a:ext>
                  </a:extLst>
                </a:gridCol>
                <a:gridCol w="1416771">
                  <a:extLst>
                    <a:ext uri="{9D8B030D-6E8A-4147-A177-3AD203B41FA5}">
                      <a16:colId xmlns:a16="http://schemas.microsoft.com/office/drawing/2014/main" val="3867174600"/>
                    </a:ext>
                  </a:extLst>
                </a:gridCol>
                <a:gridCol w="1416771">
                  <a:extLst>
                    <a:ext uri="{9D8B030D-6E8A-4147-A177-3AD203B41FA5}">
                      <a16:colId xmlns:a16="http://schemas.microsoft.com/office/drawing/2014/main" val="1093602608"/>
                    </a:ext>
                  </a:extLst>
                </a:gridCol>
                <a:gridCol w="1416771">
                  <a:extLst>
                    <a:ext uri="{9D8B030D-6E8A-4147-A177-3AD203B41FA5}">
                      <a16:colId xmlns:a16="http://schemas.microsoft.com/office/drawing/2014/main" val="1752705869"/>
                    </a:ext>
                  </a:extLst>
                </a:gridCol>
                <a:gridCol w="1416771">
                  <a:extLst>
                    <a:ext uri="{9D8B030D-6E8A-4147-A177-3AD203B41FA5}">
                      <a16:colId xmlns:a16="http://schemas.microsoft.com/office/drawing/2014/main" val="3881521853"/>
                    </a:ext>
                  </a:extLst>
                </a:gridCol>
                <a:gridCol w="1416771">
                  <a:extLst>
                    <a:ext uri="{9D8B030D-6E8A-4147-A177-3AD203B41FA5}">
                      <a16:colId xmlns:a16="http://schemas.microsoft.com/office/drawing/2014/main" val="3966834529"/>
                    </a:ext>
                  </a:extLst>
                </a:gridCol>
                <a:gridCol w="1416771">
                  <a:extLst>
                    <a:ext uri="{9D8B030D-6E8A-4147-A177-3AD203B41FA5}">
                      <a16:colId xmlns:a16="http://schemas.microsoft.com/office/drawing/2014/main" val="3978579388"/>
                    </a:ext>
                  </a:extLst>
                </a:gridCol>
                <a:gridCol w="1416771">
                  <a:extLst>
                    <a:ext uri="{9D8B030D-6E8A-4147-A177-3AD203B41FA5}">
                      <a16:colId xmlns:a16="http://schemas.microsoft.com/office/drawing/2014/main" val="4021672546"/>
                    </a:ext>
                  </a:extLst>
                </a:gridCol>
              </a:tblGrid>
              <a:tr h="959574">
                <a:tc>
                  <a:txBody>
                    <a:bodyPr/>
                    <a:lstStyle/>
                    <a:p>
                      <a:endParaRPr lang="en-US" sz="1800" b="0"/>
                    </a:p>
                  </a:txBody>
                  <a:tcPr marL="0" marR="0" marT="0" marB="0">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50000"/>
                        <a:lumOff val="50000"/>
                      </a:schemeClr>
                    </a:solidFill>
                  </a:tcPr>
                </a:tc>
                <a:tc gridSpan="8">
                  <a:txBody>
                    <a:bodyPr/>
                    <a:lstStyle/>
                    <a:p>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b="0"/>
                    </a:p>
                  </a:txBody>
                  <a:tcPr marL="0" marR="0" marT="0" marB="0">
                    <a:lnL w="635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6998992"/>
                  </a:ext>
                </a:extLst>
              </a:tr>
              <a:tr h="174468">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50000"/>
                        <a:lumOff val="50000"/>
                      </a:schemeClr>
                    </a:solidFill>
                  </a:tcPr>
                </a:tc>
                <a:tc rowSpan="2">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3248780"/>
                  </a:ext>
                </a:extLst>
              </a:tr>
              <a:tr h="174468">
                <a:tc>
                  <a:txBody>
                    <a:bodyPr/>
                    <a:lstStyle/>
                    <a:p>
                      <a:pPr algn="ctr"/>
                      <a:endParaRPr lang="en-US" sz="700" b="0">
                        <a:latin typeface="+mn-lt"/>
                        <a:cs typeface="Segoe UI Semibold" panose="020B0702040204020203" pitchFamily="34" charset="0"/>
                      </a:endParaRPr>
                    </a:p>
                  </a:txBody>
                  <a:tcPr marL="0" marR="0" marT="0" marB="0">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50000"/>
                        <a:lumOff val="50000"/>
                      </a:schemeClr>
                    </a:solidFill>
                  </a:tcPr>
                </a:tc>
                <a:tc vMerge="1">
                  <a:txBody>
                    <a:bodyPr/>
                    <a:lstStyle/>
                    <a:p>
                      <a:pPr algn="ctr"/>
                      <a:endParaRPr lang="en-US" sz="700" b="0">
                        <a:latin typeface="+mn-lt"/>
                        <a:cs typeface="Segoe UI Semibold" panose="020B0702040204020203" pitchFamily="34" charset="0"/>
                      </a:endParaRPr>
                    </a:p>
                  </a:txBody>
                  <a:tcPr marL="0" marR="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algn="ctr"/>
                      <a:endParaRPr lang="en-US" sz="700" b="0">
                        <a:latin typeface="+mn-lt"/>
                        <a:cs typeface="Segoe UI Semibold" panose="020B0702040204020203" pitchFamily="34" charset="0"/>
                      </a:endParaRPr>
                    </a:p>
                  </a:txBody>
                  <a:tcPr marL="0" marR="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31488389"/>
                  </a:ext>
                </a:extLst>
              </a:tr>
              <a:tr h="959574">
                <a:tc>
                  <a:txBody>
                    <a:bodyPr/>
                    <a:lstStyle/>
                    <a:p>
                      <a:pPr algn="ctr"/>
                      <a:endParaRPr lang="en-US" sz="1800" b="0"/>
                    </a:p>
                  </a:txBody>
                  <a:tcPr marL="0" marR="0" marT="0" marB="0">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lumOff val="25000"/>
                      </a:schemeClr>
                    </a:solidFill>
                  </a:tcPr>
                </a:tc>
                <a:tc gridSpan="8">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800" b="0"/>
                    </a:p>
                  </a:txBody>
                  <a:tcPr marL="0" marR="0" marT="0" marB="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800" b="0"/>
                    </a:p>
                  </a:txBody>
                  <a:tcPr marL="0" marR="0" marT="0" marB="0">
                    <a:lnL w="635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8540251"/>
                  </a:ext>
                </a:extLst>
              </a:tr>
              <a:tr h="174468">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lumOff val="2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88126234"/>
                  </a:ext>
                </a:extLst>
              </a:tr>
              <a:tr h="174468">
                <a:tc>
                  <a:txBody>
                    <a:bodyPr/>
                    <a:lstStyle/>
                    <a:p>
                      <a:pPr algn="ctr"/>
                      <a:endParaRPr lang="en-US" sz="700" b="0">
                        <a:latin typeface="+mn-lt"/>
                        <a:cs typeface="Segoe UI Semibold" panose="020B0702040204020203" pitchFamily="34" charset="0"/>
                      </a:endParaRPr>
                    </a:p>
                  </a:txBody>
                  <a:tcPr marL="0" marR="0" marT="0" marB="0">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lumOff val="2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86027963"/>
                  </a:ext>
                </a:extLst>
              </a:tr>
              <a:tr h="959574">
                <a:tc>
                  <a:txBody>
                    <a:bodyPr/>
                    <a:lstStyle/>
                    <a:p>
                      <a:pPr algn="ctr"/>
                      <a:endParaRPr lang="en-US" sz="1800" b="0"/>
                    </a:p>
                  </a:txBody>
                  <a:tcPr marL="0" marR="0" marT="0" marB="0">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2267"/>
                  </a:ext>
                </a:extLst>
              </a:tr>
              <a:tr h="174468">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7636970"/>
                  </a:ext>
                </a:extLst>
              </a:tr>
              <a:tr h="174468">
                <a:tc>
                  <a:txBody>
                    <a:bodyPr/>
                    <a:lstStyle/>
                    <a:p>
                      <a:pPr algn="ctr"/>
                      <a:endParaRPr lang="en-US" sz="700" b="0">
                        <a:latin typeface="+mn-lt"/>
                        <a:cs typeface="Segoe UI Semibold" panose="020B0702040204020203" pitchFamily="34" charset="0"/>
                      </a:endParaRPr>
                    </a:p>
                  </a:txBody>
                  <a:tcPr marL="0" marR="0" marT="0" marB="0">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69624977"/>
                  </a:ext>
                </a:extLst>
              </a:tr>
              <a:tr h="959574">
                <a:tc>
                  <a:txBody>
                    <a:bodyPr/>
                    <a:lstStyle/>
                    <a:p>
                      <a:pPr algn="ctr"/>
                      <a:endParaRPr lang="en-US" sz="1800" b="0"/>
                    </a:p>
                  </a:txBody>
                  <a:tcPr marL="0" marR="0" marT="0" marB="0">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0"/>
                    </a:p>
                  </a:txBody>
                  <a:tcPr marL="0" marR="0" marT="0" marB="0">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6385258"/>
                  </a:ext>
                </a:extLst>
              </a:tr>
              <a:tr h="174468">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kern="1200">
                        <a:solidFill>
                          <a:srgbClr val="5C2D91"/>
                        </a:solidFill>
                        <a:latin typeface="Segoe UI Semibold" panose="020B0702040204020203" pitchFamily="34" charset="0"/>
                        <a:ea typeface="+mn-ea"/>
                        <a:cs typeface="Segoe UI Semibold" panose="020B0702040204020203" pitchFamily="34" charset="0"/>
                      </a:endParaRPr>
                    </a:p>
                  </a:txBody>
                  <a:tcPr marL="0" marR="0" marT="0" marB="0" anchor="b">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7755981"/>
                  </a:ext>
                </a:extLst>
              </a:tr>
              <a:tr h="174468">
                <a:tc>
                  <a:txBody>
                    <a:bodyPr/>
                    <a:lstStyle/>
                    <a:p>
                      <a:pPr algn="ctr"/>
                      <a:endParaRPr lang="en-US" sz="700" b="0">
                        <a:latin typeface="+mn-lt"/>
                        <a:cs typeface="Segoe UI Semibold" panose="020B0702040204020203" pitchFamily="34" charset="0"/>
                      </a:endParaRPr>
                    </a:p>
                  </a:txBody>
                  <a:tcPr marL="0" marR="0" marT="0" marB="0">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2060"/>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700" b="0">
                        <a:latin typeface="+mn-lt"/>
                        <a:cs typeface="Segoe UI Semibold" panose="020B0702040204020203" pitchFamily="34" charset="0"/>
                      </a:endParaRPr>
                    </a:p>
                  </a:txBody>
                  <a:tcPr marL="0" marR="0" marT="0" marB="0">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14564297"/>
                  </a:ext>
                </a:extLst>
              </a:tr>
            </a:tbl>
          </a:graphicData>
        </a:graphic>
      </p:graphicFrame>
      <p:sp>
        <p:nvSpPr>
          <p:cNvPr id="3" name="Title 2"/>
          <p:cNvSpPr>
            <a:spLocks noGrp="1"/>
          </p:cNvSpPr>
          <p:nvPr>
            <p:ph type="title" hasCustomPrompt="1"/>
          </p:nvPr>
        </p:nvSpPr>
        <p:spPr>
          <a:xfrm>
            <a:off x="385109" y="282515"/>
            <a:ext cx="11033636" cy="738664"/>
          </a:xfrm>
        </p:spPr>
        <p:txBody>
          <a:bodyPr wrap="square">
            <a:spAutoFit/>
          </a:bodyPr>
          <a:lstStyle>
            <a:lvl1pPr>
              <a:defRPr/>
            </a:lvl1pPr>
          </a:lstStyle>
          <a:p>
            <a:r>
              <a:rPr lang="en-US"/>
              <a:t>Add title for 4-column product portfolio slide</a:t>
            </a:r>
          </a:p>
        </p:txBody>
      </p:sp>
      <p:sp>
        <p:nvSpPr>
          <p:cNvPr id="2" name="Date Placeholder 1">
            <a:extLst>
              <a:ext uri="{FF2B5EF4-FFF2-40B4-BE49-F238E27FC236}">
                <a16:creationId xmlns:a16="http://schemas.microsoft.com/office/drawing/2014/main" id="{FF08457E-0330-4A7A-BE97-E6DDF7579B63}"/>
              </a:ext>
            </a:extLst>
          </p:cNvPr>
          <p:cNvSpPr>
            <a:spLocks noGrp="1"/>
          </p:cNvSpPr>
          <p:nvPr>
            <p:ph type="dt" sz="half" idx="10"/>
          </p:nvPr>
        </p:nvSpPr>
        <p:spPr>
          <a:xfrm>
            <a:off x="385109" y="6533846"/>
            <a:ext cx="2742188" cy="15088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D1BDF7BA-E75B-41E7-B10C-8730E3B70B46}"/>
              </a:ext>
            </a:extLst>
          </p:cNvPr>
          <p:cNvSpPr>
            <a:spLocks noGrp="1"/>
          </p:cNvSpPr>
          <p:nvPr>
            <p:ph type="ftr" sz="quarter" idx="11"/>
          </p:nvPr>
        </p:nvSpPr>
        <p:spPr>
          <a:xfrm>
            <a:off x="4925015" y="6533883"/>
            <a:ext cx="2341988" cy="150811"/>
          </a:xfrm>
          <a:prstGeom prst="rect">
            <a:avLst/>
          </a:prstGeom>
        </p:spPr>
        <p:txBody>
          <a:bodyPr/>
          <a:lstStyle/>
          <a:p>
            <a:r>
              <a:rPr lang="en-US"/>
              <a:t>MICROSOFT CONFIDENTIAL - SHARED UNDER NDA</a:t>
            </a:r>
          </a:p>
        </p:txBody>
      </p:sp>
      <p:sp>
        <p:nvSpPr>
          <p:cNvPr id="5" name="Slide Number Placeholder 4">
            <a:extLst>
              <a:ext uri="{FF2B5EF4-FFF2-40B4-BE49-F238E27FC236}">
                <a16:creationId xmlns:a16="http://schemas.microsoft.com/office/drawing/2014/main" id="{9D8FB856-45EC-405F-91AA-D8ADB3CEB32E}"/>
              </a:ext>
            </a:extLst>
          </p:cNvPr>
          <p:cNvSpPr>
            <a:spLocks noGrp="1"/>
          </p:cNvSpPr>
          <p:nvPr>
            <p:ph type="sldNum" sz="quarter" idx="12"/>
          </p:nvPr>
        </p:nvSpPr>
        <p:spPr/>
        <p:txBody>
          <a:bodyPr/>
          <a:lstStyle/>
          <a:p>
            <a:fld id="{1097F537-F2BC-41EE-B1E8-942D3F3090A0}" type="slidenum">
              <a:rPr lang="en-US" smtClean="0"/>
              <a:pPr/>
              <a:t>‹#›</a:t>
            </a:fld>
            <a:endParaRPr lang="en-US"/>
          </a:p>
        </p:txBody>
      </p:sp>
      <p:sp>
        <p:nvSpPr>
          <p:cNvPr id="15" name="Text Placeholder 14">
            <a:extLst>
              <a:ext uri="{FF2B5EF4-FFF2-40B4-BE49-F238E27FC236}">
                <a16:creationId xmlns:a16="http://schemas.microsoft.com/office/drawing/2014/main" id="{FF059635-F9BB-4C18-B76F-8F1C749B94F6}"/>
              </a:ext>
            </a:extLst>
          </p:cNvPr>
          <p:cNvSpPr>
            <a:spLocks noGrp="1"/>
          </p:cNvSpPr>
          <p:nvPr>
            <p:ph type="body" sz="quarter" idx="37"/>
          </p:nvPr>
        </p:nvSpPr>
        <p:spPr>
          <a:xfrm>
            <a:off x="178907" y="1287314"/>
            <a:ext cx="522841" cy="1147762"/>
          </a:xfrm>
        </p:spPr>
        <p:txBody>
          <a:bodyPr lIns="0" rIns="0"/>
          <a:lstStyle>
            <a:lvl1pPr marL="0" indent="0" algn="l">
              <a:buNone/>
              <a:defRPr sz="900" b="0">
                <a:solidFill>
                  <a:schemeClr val="bg1"/>
                </a:solidFill>
                <a:latin typeface="Segoe UI Bold" panose="020B0802040204020203" pitchFamily="34" charset="0"/>
                <a:cs typeface="Segoe UI Bold" panose="020B0802040204020203" pitchFamily="34" charset="0"/>
              </a:defRPr>
            </a:lvl1pPr>
            <a:lvl2pPr marL="224113" indent="0">
              <a:buNone/>
              <a:defRPr sz="900">
                <a:solidFill>
                  <a:schemeClr val="bg1"/>
                </a:solidFill>
              </a:defRPr>
            </a:lvl2pPr>
            <a:lvl3pPr marL="448228" indent="0">
              <a:buNone/>
              <a:defRPr sz="900">
                <a:solidFill>
                  <a:schemeClr val="bg1"/>
                </a:solidFill>
              </a:defRPr>
            </a:lvl3pPr>
            <a:lvl4pPr marL="672341" indent="0">
              <a:buNone/>
              <a:defRPr sz="900">
                <a:solidFill>
                  <a:schemeClr val="bg1"/>
                </a:solidFill>
              </a:defRPr>
            </a:lvl4pPr>
            <a:lvl5pPr marL="896455" indent="0">
              <a:buNone/>
              <a:defRPr sz="900">
                <a:solidFill>
                  <a:schemeClr val="bg1"/>
                </a:solidFill>
              </a:defRPr>
            </a:lvl5pPr>
          </a:lstStyle>
          <a:p>
            <a:pPr lvl="0"/>
            <a:r>
              <a:rPr lang="en-US"/>
              <a:t>Edit</a:t>
            </a:r>
          </a:p>
        </p:txBody>
      </p:sp>
      <p:sp>
        <p:nvSpPr>
          <p:cNvPr id="60" name="Text Placeholder 14">
            <a:extLst>
              <a:ext uri="{FF2B5EF4-FFF2-40B4-BE49-F238E27FC236}">
                <a16:creationId xmlns:a16="http://schemas.microsoft.com/office/drawing/2014/main" id="{9C240143-D950-4989-9BB8-EF5C40C68821}"/>
              </a:ext>
            </a:extLst>
          </p:cNvPr>
          <p:cNvSpPr>
            <a:spLocks noGrp="1"/>
          </p:cNvSpPr>
          <p:nvPr>
            <p:ph type="body" sz="quarter" idx="38"/>
          </p:nvPr>
        </p:nvSpPr>
        <p:spPr>
          <a:xfrm>
            <a:off x="178907" y="2607657"/>
            <a:ext cx="522841" cy="1147762"/>
          </a:xfrm>
        </p:spPr>
        <p:txBody>
          <a:bodyPr lIns="0" rIns="0"/>
          <a:lstStyle>
            <a:lvl1pPr marL="0" indent="0" algn="l">
              <a:buNone/>
              <a:defRPr sz="900" b="0">
                <a:solidFill>
                  <a:schemeClr val="bg1"/>
                </a:solidFill>
                <a:latin typeface="Segoe UI Bold" panose="020B0802040204020203" pitchFamily="34" charset="0"/>
                <a:cs typeface="Segoe UI Bold" panose="020B0802040204020203" pitchFamily="34" charset="0"/>
              </a:defRPr>
            </a:lvl1pPr>
            <a:lvl2pPr marL="224113" indent="0">
              <a:buNone/>
              <a:defRPr sz="900">
                <a:solidFill>
                  <a:schemeClr val="bg1"/>
                </a:solidFill>
              </a:defRPr>
            </a:lvl2pPr>
            <a:lvl3pPr marL="448228" indent="0">
              <a:buNone/>
              <a:defRPr sz="900">
                <a:solidFill>
                  <a:schemeClr val="bg1"/>
                </a:solidFill>
              </a:defRPr>
            </a:lvl3pPr>
            <a:lvl4pPr marL="672341" indent="0">
              <a:buNone/>
              <a:defRPr sz="900">
                <a:solidFill>
                  <a:schemeClr val="bg1"/>
                </a:solidFill>
              </a:defRPr>
            </a:lvl4pPr>
            <a:lvl5pPr marL="896455" indent="0">
              <a:buNone/>
              <a:defRPr sz="900">
                <a:solidFill>
                  <a:schemeClr val="bg1"/>
                </a:solidFill>
              </a:defRPr>
            </a:lvl5pPr>
          </a:lstStyle>
          <a:p>
            <a:pPr lvl="0"/>
            <a:r>
              <a:rPr lang="en-US"/>
              <a:t>Edit</a:t>
            </a:r>
          </a:p>
        </p:txBody>
      </p:sp>
      <p:sp>
        <p:nvSpPr>
          <p:cNvPr id="61" name="Text Placeholder 14">
            <a:extLst>
              <a:ext uri="{FF2B5EF4-FFF2-40B4-BE49-F238E27FC236}">
                <a16:creationId xmlns:a16="http://schemas.microsoft.com/office/drawing/2014/main" id="{F9C28BB5-81B1-4B7C-BBB3-820E434601C5}"/>
              </a:ext>
            </a:extLst>
          </p:cNvPr>
          <p:cNvSpPr>
            <a:spLocks noGrp="1"/>
          </p:cNvSpPr>
          <p:nvPr>
            <p:ph type="body" sz="quarter" idx="39"/>
          </p:nvPr>
        </p:nvSpPr>
        <p:spPr>
          <a:xfrm>
            <a:off x="178907" y="3928000"/>
            <a:ext cx="522841" cy="1147762"/>
          </a:xfrm>
        </p:spPr>
        <p:txBody>
          <a:bodyPr lIns="0" rIns="0"/>
          <a:lstStyle>
            <a:lvl1pPr marL="0" indent="0" algn="l">
              <a:buNone/>
              <a:defRPr sz="900" b="0">
                <a:solidFill>
                  <a:schemeClr val="bg1"/>
                </a:solidFill>
                <a:latin typeface="Segoe UI Bold" panose="020B0802040204020203" pitchFamily="34" charset="0"/>
                <a:cs typeface="Segoe UI Bold" panose="020B0802040204020203" pitchFamily="34" charset="0"/>
              </a:defRPr>
            </a:lvl1pPr>
            <a:lvl2pPr marL="224113" indent="0">
              <a:buNone/>
              <a:defRPr sz="900">
                <a:solidFill>
                  <a:schemeClr val="bg1"/>
                </a:solidFill>
              </a:defRPr>
            </a:lvl2pPr>
            <a:lvl3pPr marL="448228" indent="0">
              <a:buNone/>
              <a:defRPr sz="900">
                <a:solidFill>
                  <a:schemeClr val="bg1"/>
                </a:solidFill>
              </a:defRPr>
            </a:lvl3pPr>
            <a:lvl4pPr marL="672341" indent="0">
              <a:buNone/>
              <a:defRPr sz="900">
                <a:solidFill>
                  <a:schemeClr val="bg1"/>
                </a:solidFill>
              </a:defRPr>
            </a:lvl4pPr>
            <a:lvl5pPr marL="896455" indent="0">
              <a:buNone/>
              <a:defRPr sz="900">
                <a:solidFill>
                  <a:schemeClr val="bg1"/>
                </a:solidFill>
              </a:defRPr>
            </a:lvl5pPr>
          </a:lstStyle>
          <a:p>
            <a:pPr lvl="0"/>
            <a:r>
              <a:rPr lang="en-US"/>
              <a:t>Edit</a:t>
            </a:r>
          </a:p>
        </p:txBody>
      </p:sp>
      <p:sp>
        <p:nvSpPr>
          <p:cNvPr id="62" name="Text Placeholder 14">
            <a:extLst>
              <a:ext uri="{FF2B5EF4-FFF2-40B4-BE49-F238E27FC236}">
                <a16:creationId xmlns:a16="http://schemas.microsoft.com/office/drawing/2014/main" id="{E794758D-E784-4251-ADFF-030C0FD07644}"/>
              </a:ext>
            </a:extLst>
          </p:cNvPr>
          <p:cNvSpPr>
            <a:spLocks noGrp="1"/>
          </p:cNvSpPr>
          <p:nvPr>
            <p:ph type="body" sz="quarter" idx="40"/>
          </p:nvPr>
        </p:nvSpPr>
        <p:spPr>
          <a:xfrm>
            <a:off x="178907" y="5203774"/>
            <a:ext cx="522841" cy="1147762"/>
          </a:xfrm>
        </p:spPr>
        <p:txBody>
          <a:bodyPr lIns="0" rIns="0"/>
          <a:lstStyle>
            <a:lvl1pPr marL="0" indent="0" algn="l">
              <a:buNone/>
              <a:defRPr sz="900" b="0">
                <a:solidFill>
                  <a:schemeClr val="bg1"/>
                </a:solidFill>
                <a:latin typeface="Segoe UI Bold" panose="020B0802040204020203" pitchFamily="34" charset="0"/>
                <a:cs typeface="Segoe UI Bold" panose="020B0802040204020203" pitchFamily="34" charset="0"/>
              </a:defRPr>
            </a:lvl1pPr>
            <a:lvl2pPr marL="224113" indent="0">
              <a:buNone/>
              <a:defRPr sz="900">
                <a:solidFill>
                  <a:schemeClr val="bg1"/>
                </a:solidFill>
              </a:defRPr>
            </a:lvl2pPr>
            <a:lvl3pPr marL="448228" indent="0">
              <a:buNone/>
              <a:defRPr sz="900">
                <a:solidFill>
                  <a:schemeClr val="bg1"/>
                </a:solidFill>
              </a:defRPr>
            </a:lvl3pPr>
            <a:lvl4pPr marL="672341" indent="0">
              <a:buNone/>
              <a:defRPr sz="900">
                <a:solidFill>
                  <a:schemeClr val="bg1"/>
                </a:solidFill>
              </a:defRPr>
            </a:lvl4pPr>
            <a:lvl5pPr marL="896455" indent="0">
              <a:buNone/>
              <a:defRPr sz="900">
                <a:solidFill>
                  <a:schemeClr val="bg1"/>
                </a:solidFill>
              </a:defRPr>
            </a:lvl5pPr>
          </a:lstStyle>
          <a:p>
            <a:pPr lvl="0"/>
            <a:r>
              <a:rPr lang="en-US"/>
              <a:t>Edit</a:t>
            </a:r>
          </a:p>
        </p:txBody>
      </p:sp>
    </p:spTree>
    <p:extLst>
      <p:ext uri="{BB962C8B-B14F-4D97-AF65-F5344CB8AC3E}">
        <p14:creationId xmlns:p14="http://schemas.microsoft.com/office/powerpoint/2010/main" val="406860325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esentation Title Edu Grade 3-5">
    <p:spTree>
      <p:nvGrpSpPr>
        <p:cNvPr id="1" name=""/>
        <p:cNvGrpSpPr/>
        <p:nvPr/>
      </p:nvGrpSpPr>
      <p:grpSpPr>
        <a:xfrm>
          <a:off x="0" y="0"/>
          <a:ext cx="0" cy="0"/>
          <a:chOff x="0" y="0"/>
          <a:chExt cx="0" cy="0"/>
        </a:xfrm>
      </p:grpSpPr>
      <p:sp>
        <p:nvSpPr>
          <p:cNvPr id="8" name="Rectangle 7"/>
          <p:cNvSpPr/>
          <p:nvPr userDrawn="1"/>
        </p:nvSpPr>
        <p:spPr>
          <a:xfrm>
            <a:off x="0" y="0"/>
            <a:ext cx="4004343"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6"/>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808" y="6116478"/>
            <a:ext cx="1358520" cy="515207"/>
          </a:xfrm>
          <a:prstGeom prst="rect">
            <a:avLst/>
          </a:prstGeom>
        </p:spPr>
      </p:pic>
      <p:sp>
        <p:nvSpPr>
          <p:cNvPr id="2" name="Title 1"/>
          <p:cNvSpPr>
            <a:spLocks noGrp="1"/>
          </p:cNvSpPr>
          <p:nvPr>
            <p:ph type="title" hasCustomPrompt="1"/>
          </p:nvPr>
        </p:nvSpPr>
        <p:spPr>
          <a:xfrm>
            <a:off x="381294" y="365782"/>
            <a:ext cx="3406414" cy="3063219"/>
          </a:xfrm>
        </p:spPr>
        <p:txBody>
          <a:bodyPr wrap="square" tIns="0" bIns="0" anchor="ctr"/>
          <a:lstStyle>
            <a:lvl1pPr>
              <a:defRPr sz="3920">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presentation title</a:t>
            </a:r>
          </a:p>
        </p:txBody>
      </p:sp>
      <p:sp>
        <p:nvSpPr>
          <p:cNvPr id="5" name="Picture Placeholder 4"/>
          <p:cNvSpPr>
            <a:spLocks noGrp="1"/>
          </p:cNvSpPr>
          <p:nvPr>
            <p:ph type="pic" sz="quarter" idx="10"/>
          </p:nvPr>
        </p:nvSpPr>
        <p:spPr>
          <a:xfrm>
            <a:off x="4004343" y="0"/>
            <a:ext cx="8187657" cy="6858000"/>
          </a:xfrm>
          <a:blipFill>
            <a:blip r:embed="rId3" cstate="screen">
              <a:extLst>
                <a:ext uri="{28A0092B-C50C-407E-A947-70E740481C1C}">
                  <a14:useLocalDpi xmlns:a14="http://schemas.microsoft.com/office/drawing/2010/main"/>
                </a:ext>
              </a:extLst>
            </a:blip>
            <a:srcRect/>
            <a:stretch>
              <a:fillRect/>
            </a:stretch>
          </a:blipFill>
        </p:spPr>
        <p:txBody>
          <a:bodyPr anchor="ctr"/>
          <a:lstStyle>
            <a:lvl1pPr algn="ctr">
              <a:defRPr>
                <a:solidFill>
                  <a:schemeClr val="bg1">
                    <a:alpha val="0"/>
                  </a:schemeClr>
                </a:solidFill>
              </a:defRPr>
            </a:lvl1pPr>
          </a:lstStyle>
          <a:p>
            <a:endParaRPr lang="en-US"/>
          </a:p>
        </p:txBody>
      </p:sp>
      <p:sp>
        <p:nvSpPr>
          <p:cNvPr id="16" name="Text Placeholder 15"/>
          <p:cNvSpPr>
            <a:spLocks noGrp="1"/>
          </p:cNvSpPr>
          <p:nvPr>
            <p:ph type="body" sz="quarter" idx="11" hasCustomPrompt="1"/>
          </p:nvPr>
        </p:nvSpPr>
        <p:spPr>
          <a:xfrm>
            <a:off x="381293" y="3429002"/>
            <a:ext cx="3406414" cy="2059267"/>
          </a:xfrm>
        </p:spPr>
        <p:txBody>
          <a:bodyPr tIns="0" bIns="0" anchor="ctr"/>
          <a:lstStyle>
            <a:lvl1pPr>
              <a:defRPr sz="1960">
                <a:gradFill>
                  <a:gsLst>
                    <a:gs pos="2917">
                      <a:schemeClr val="bg1"/>
                    </a:gs>
                    <a:gs pos="100000">
                      <a:schemeClr val="bg1">
                        <a:alpha val="99000"/>
                      </a:schemeClr>
                    </a:gs>
                  </a:gsLst>
                  <a:lin ang="5400000" scaled="0"/>
                </a:gradFill>
              </a:defRPr>
            </a:lvl1pPr>
            <a:lvl2pPr>
              <a:defRPr sz="1764">
                <a:gradFill>
                  <a:gsLst>
                    <a:gs pos="2917">
                      <a:schemeClr val="bg1"/>
                    </a:gs>
                    <a:gs pos="100000">
                      <a:schemeClr val="bg1">
                        <a:alpha val="99000"/>
                      </a:schemeClr>
                    </a:gs>
                  </a:gsLst>
                  <a:lin ang="5400000" scaled="0"/>
                </a:gradFill>
              </a:defRPr>
            </a:lvl2pPr>
            <a:lvl3pPr marL="3112" indent="0">
              <a:buNone/>
              <a:defRPr sz="1960">
                <a:gradFill>
                  <a:gsLst>
                    <a:gs pos="2917">
                      <a:schemeClr val="bg1"/>
                    </a:gs>
                    <a:gs pos="100000">
                      <a:schemeClr val="bg1">
                        <a:alpha val="99000"/>
                      </a:schemeClr>
                    </a:gs>
                  </a:gsLst>
                  <a:lin ang="5400000" scaled="0"/>
                </a:gradFill>
              </a:defRPr>
            </a:lvl3pPr>
            <a:lvl4pPr>
              <a:defRPr sz="1960">
                <a:gradFill>
                  <a:gsLst>
                    <a:gs pos="2917">
                      <a:schemeClr val="bg1"/>
                    </a:gs>
                    <a:gs pos="100000">
                      <a:schemeClr val="bg1">
                        <a:alpha val="99000"/>
                      </a:schemeClr>
                    </a:gs>
                  </a:gsLst>
                  <a:lin ang="5400000" scaled="0"/>
                </a:gradFill>
              </a:defRPr>
            </a:lvl4pPr>
            <a:lvl5pPr>
              <a:defRPr sz="1960">
                <a:gradFill>
                  <a:gsLst>
                    <a:gs pos="2917">
                      <a:schemeClr val="bg1"/>
                    </a:gs>
                    <a:gs pos="100000">
                      <a:schemeClr val="bg1">
                        <a:alpha val="99000"/>
                      </a:schemeClr>
                    </a:gs>
                  </a:gsLst>
                  <a:lin ang="5400000" scaled="0"/>
                </a:gradFill>
              </a:defRPr>
            </a:lvl5pPr>
          </a:lstStyle>
          <a:p>
            <a:pPr lvl="0"/>
            <a:r>
              <a:rPr lang="en-US"/>
              <a:t>Click to add byline</a:t>
            </a:r>
          </a:p>
          <a:p>
            <a:pPr lvl="1"/>
            <a:r>
              <a:rPr lang="en-US"/>
              <a:t>Second level</a:t>
            </a:r>
          </a:p>
        </p:txBody>
      </p:sp>
    </p:spTree>
    <p:extLst>
      <p:ext uri="{BB962C8B-B14F-4D97-AF65-F5344CB8AC3E}">
        <p14:creationId xmlns:p14="http://schemas.microsoft.com/office/powerpoint/2010/main" val="391208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2 for internal audiences">
    <p:spTree>
      <p:nvGrpSpPr>
        <p:cNvPr id="1" name=""/>
        <p:cNvGrpSpPr/>
        <p:nvPr/>
      </p:nvGrpSpPr>
      <p:grpSpPr>
        <a:xfrm>
          <a:off x="0" y="0"/>
          <a:ext cx="0" cy="0"/>
          <a:chOff x="0" y="0"/>
          <a:chExt cx="0" cy="0"/>
        </a:xfrm>
      </p:grpSpPr>
      <p:sp>
        <p:nvSpPr>
          <p:cNvPr id="18" name="Rectangle 17"/>
          <p:cNvSpPr/>
          <p:nvPr userDrawn="1"/>
        </p:nvSpPr>
        <p:spPr bwMode="auto">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40" y="2084173"/>
            <a:ext cx="8962692" cy="1793104"/>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207200" y="470411"/>
            <a:ext cx="1522404" cy="326166"/>
          </a:xfrm>
          <a:prstGeom prst="rect">
            <a:avLst/>
          </a:prstGeom>
        </p:spPr>
      </p:pic>
      <p:sp>
        <p:nvSpPr>
          <p:cNvPr id="5" name="Text Placeholder 4"/>
          <p:cNvSpPr>
            <a:spLocks noGrp="1"/>
          </p:cNvSpPr>
          <p:nvPr>
            <p:ph type="body" sz="quarter" idx="12" hasCustomPrompt="1"/>
          </p:nvPr>
        </p:nvSpPr>
        <p:spPr>
          <a:xfrm>
            <a:off x="269239" y="3877271"/>
            <a:ext cx="8964248" cy="1792326"/>
          </a:xfrm>
          <a:noFill/>
        </p:spPr>
        <p:txBody>
          <a:bodyPr lIns="146304" tIns="109728" rIns="146304" bIns="109728">
            <a:noAutofit/>
          </a:bodyPr>
          <a:lstStyle>
            <a:lvl1pPr marL="0" indent="0">
              <a:spcBef>
                <a:spcPts val="0"/>
              </a:spcBef>
              <a:buNone/>
              <a:defRPr sz="3529" spc="0" baseline="0">
                <a:gradFill>
                  <a:gsLst>
                    <a:gs pos="4583">
                      <a:srgbClr val="FFFFFF"/>
                    </a:gs>
                    <a:gs pos="84000">
                      <a:srgbClr val="FFFFFF"/>
                    </a:gs>
                  </a:gsLst>
                  <a:lin ang="5400000" scaled="0"/>
                </a:gradFill>
                <a:latin typeface="+mj-lt"/>
              </a:defRPr>
            </a:lvl1pPr>
          </a:lstStyle>
          <a:p>
            <a:pPr lvl="0"/>
            <a:r>
              <a:rPr lang="en-US"/>
              <a:t>Speaker Name</a:t>
            </a:r>
          </a:p>
        </p:txBody>
      </p:sp>
      <p:sp>
        <p:nvSpPr>
          <p:cNvPr id="2" name="TextBox 1"/>
          <p:cNvSpPr txBox="1"/>
          <p:nvPr userDrawn="1"/>
        </p:nvSpPr>
        <p:spPr>
          <a:xfrm>
            <a:off x="290950" y="6566898"/>
            <a:ext cx="4571779" cy="162955"/>
          </a:xfrm>
          <a:prstGeom prst="rect">
            <a:avLst/>
          </a:prstGeom>
          <a:noFill/>
        </p:spPr>
        <p:txBody>
          <a:bodyPr wrap="square" lIns="179285" tIns="0" rIns="0" bIns="0" rtlCol="0">
            <a:spAutoFit/>
          </a:bodyPr>
          <a:lstStyle/>
          <a:p>
            <a:pPr>
              <a:lnSpc>
                <a:spcPct val="90000"/>
              </a:lnSpc>
              <a:spcAft>
                <a:spcPts val="588"/>
              </a:spcAft>
            </a:pPr>
            <a:r>
              <a:rPr lang="en-US" sz="1176">
                <a:gradFill>
                  <a:gsLst>
                    <a:gs pos="2917">
                      <a:srgbClr val="505050"/>
                    </a:gs>
                    <a:gs pos="30000">
                      <a:srgbClr val="505050"/>
                    </a:gs>
                  </a:gsLst>
                  <a:lin ang="5400000" scaled="0"/>
                </a:gradFill>
              </a:rPr>
              <a:t>http://marketresearch</a:t>
            </a:r>
          </a:p>
        </p:txBody>
      </p:sp>
      <p:sp>
        <p:nvSpPr>
          <p:cNvPr id="3" name="Rectangle 2"/>
          <p:cNvSpPr>
            <a:spLocks/>
          </p:cNvSpPr>
          <p:nvPr userDrawn="1"/>
        </p:nvSpPr>
        <p:spPr bwMode="auto">
          <a:xfrm>
            <a:off x="269236" y="289502"/>
            <a:ext cx="1794417" cy="179467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451">
                <a:solidFill>
                  <a:srgbClr val="FFFFFF"/>
                </a:solidFill>
                <a:ea typeface="Segoe UI" pitchFamily="34" charset="0"/>
                <a:cs typeface="Segoe UI" pitchFamily="34" charset="0"/>
              </a:rPr>
              <a:t>Marketing</a:t>
            </a:r>
            <a:endParaRPr lang="en-IN" sz="245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6180132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a:xfrm>
            <a:off x="385109" y="6533846"/>
            <a:ext cx="2742188" cy="150885"/>
          </a:xfrm>
          <a:prstGeom prst="rect">
            <a:avLst/>
          </a:prstGeom>
        </p:spPr>
        <p:txBody>
          <a:bodyPr lIns="0" rIns="0"/>
          <a:lstStyle/>
          <a:p>
            <a:endParaRPr lang="en-US"/>
          </a:p>
        </p:txBody>
      </p:sp>
      <p:sp>
        <p:nvSpPr>
          <p:cNvPr id="7" name="Footer Placeholder 6"/>
          <p:cNvSpPr>
            <a:spLocks noGrp="1"/>
          </p:cNvSpPr>
          <p:nvPr>
            <p:ph type="ftr" sz="quarter" idx="11"/>
          </p:nvPr>
        </p:nvSpPr>
        <p:spPr>
          <a:xfrm>
            <a:off x="4925015" y="6533883"/>
            <a:ext cx="2341988" cy="150811"/>
          </a:xfrm>
          <a:prstGeom prst="rect">
            <a:avLst/>
          </a:prstGeom>
        </p:spPr>
        <p:txBody>
          <a:bodyPr lIns="0" rIns="0"/>
          <a:lstStyle/>
          <a:p>
            <a:r>
              <a:rPr lang="en-US"/>
              <a:t>MICROSOFT CONFIDENTIAL - SHARED UNDER NDA</a:t>
            </a:r>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a:p>
        </p:txBody>
      </p:sp>
      <p:sp>
        <p:nvSpPr>
          <p:cNvPr id="12" name="Content Placeholder 11"/>
          <p:cNvSpPr>
            <a:spLocks noGrp="1"/>
          </p:cNvSpPr>
          <p:nvPr>
            <p:ph sz="quarter" idx="13"/>
          </p:nvPr>
        </p:nvSpPr>
        <p:spPr>
          <a:xfrm>
            <a:off x="381293" y="1561184"/>
            <a:ext cx="11429416" cy="49310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07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a:xfrm>
            <a:off x="385109" y="6533846"/>
            <a:ext cx="2742188" cy="150885"/>
          </a:xfrm>
          <a:prstGeom prst="rect">
            <a:avLst/>
          </a:prstGeom>
        </p:spPr>
        <p:txBody>
          <a:bodyPr lIns="0" rIns="0"/>
          <a:lstStyle/>
          <a:p>
            <a:endParaRPr lang="en-US"/>
          </a:p>
        </p:txBody>
      </p:sp>
      <p:sp>
        <p:nvSpPr>
          <p:cNvPr id="7" name="Footer Placeholder 6"/>
          <p:cNvSpPr>
            <a:spLocks noGrp="1"/>
          </p:cNvSpPr>
          <p:nvPr>
            <p:ph type="ftr" sz="quarter" idx="11"/>
          </p:nvPr>
        </p:nvSpPr>
        <p:spPr>
          <a:xfrm>
            <a:off x="4925015" y="6533883"/>
            <a:ext cx="2341988" cy="150811"/>
          </a:xfrm>
          <a:prstGeom prst="rect">
            <a:avLst/>
          </a:prstGeom>
        </p:spPr>
        <p:txBody>
          <a:bodyPr lIns="0" rIns="0"/>
          <a:lstStyle/>
          <a:p>
            <a:r>
              <a:rPr lang="en-US"/>
              <a:t>MICROSOFT CONFIDENTIAL - SHARED UNDER NDA</a:t>
            </a:r>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a:p>
        </p:txBody>
      </p:sp>
      <p:sp>
        <p:nvSpPr>
          <p:cNvPr id="12" name="Content Placeholder 11"/>
          <p:cNvSpPr>
            <a:spLocks noGrp="1"/>
          </p:cNvSpPr>
          <p:nvPr>
            <p:ph sz="quarter" idx="13"/>
          </p:nvPr>
        </p:nvSpPr>
        <p:spPr>
          <a:xfrm>
            <a:off x="381293" y="1561184"/>
            <a:ext cx="11429416" cy="49310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4"/>
          </p:nvPr>
        </p:nvSpPr>
        <p:spPr>
          <a:xfrm>
            <a:off x="381293" y="838962"/>
            <a:ext cx="3007457" cy="452654"/>
          </a:xfrm>
        </p:spPr>
        <p:txBody>
          <a:bodyPr wrap="none">
            <a:spAutoFit/>
          </a:bodyPr>
          <a:lstStyle>
            <a:lvl1pPr>
              <a:defRPr sz="2352">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14448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and 50/50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a:xfrm>
            <a:off x="385109" y="6533846"/>
            <a:ext cx="2742188" cy="150885"/>
          </a:xfrm>
          <a:prstGeom prst="rect">
            <a:avLst/>
          </a:prstGeom>
        </p:spPr>
        <p:txBody>
          <a:bodyPr lIns="0" rIns="0"/>
          <a:lstStyle/>
          <a:p>
            <a:endParaRPr lang="en-US"/>
          </a:p>
        </p:txBody>
      </p:sp>
      <p:sp>
        <p:nvSpPr>
          <p:cNvPr id="7" name="Footer Placeholder 6"/>
          <p:cNvSpPr>
            <a:spLocks noGrp="1"/>
          </p:cNvSpPr>
          <p:nvPr>
            <p:ph type="ftr" sz="quarter" idx="11"/>
          </p:nvPr>
        </p:nvSpPr>
        <p:spPr>
          <a:xfrm>
            <a:off x="4925015" y="6533883"/>
            <a:ext cx="2341988" cy="150811"/>
          </a:xfrm>
          <a:prstGeom prst="rect">
            <a:avLst/>
          </a:prstGeom>
        </p:spPr>
        <p:txBody>
          <a:bodyPr lIns="0" rIns="0"/>
          <a:lstStyle/>
          <a:p>
            <a:r>
              <a:rPr lang="en-US"/>
              <a:t>MICROSOFT CONFIDENTIAL - SHARED UNDER NDA</a:t>
            </a:r>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a:p>
        </p:txBody>
      </p:sp>
      <p:sp>
        <p:nvSpPr>
          <p:cNvPr id="12" name="Content Placeholder 11"/>
          <p:cNvSpPr>
            <a:spLocks noGrp="1"/>
          </p:cNvSpPr>
          <p:nvPr>
            <p:ph sz="quarter" idx="13"/>
          </p:nvPr>
        </p:nvSpPr>
        <p:spPr>
          <a:xfrm>
            <a:off x="381294" y="1561184"/>
            <a:ext cx="5576653" cy="49310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4"/>
          </p:nvPr>
        </p:nvSpPr>
        <p:spPr>
          <a:xfrm>
            <a:off x="381293" y="838962"/>
            <a:ext cx="3007457" cy="452654"/>
          </a:xfrm>
        </p:spPr>
        <p:txBody>
          <a:bodyPr wrap="none">
            <a:spAutoFit/>
          </a:bodyPr>
          <a:lstStyle>
            <a:lvl1pPr>
              <a:defRPr sz="2352">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
        <p:nvSpPr>
          <p:cNvPr id="9" name="Content Placeholder 11"/>
          <p:cNvSpPr>
            <a:spLocks noGrp="1"/>
          </p:cNvSpPr>
          <p:nvPr>
            <p:ph sz="quarter" idx="15"/>
          </p:nvPr>
        </p:nvSpPr>
        <p:spPr>
          <a:xfrm>
            <a:off x="6231102" y="1561184"/>
            <a:ext cx="5576653" cy="49310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36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1" cy="1793104"/>
          </a:xfrm>
          <a:noFill/>
        </p:spPr>
        <p:txBody>
          <a:bodyPr lIns="146304" tIns="91440" rIns="146304" bIns="91440" anchor="t" anchorCtr="0"/>
          <a:lstStyle>
            <a:lvl1pPr>
              <a:defRPr sz="5293"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6276531" cy="1793104"/>
          </a:xfrm>
        </p:spPr>
        <p:txBody>
          <a:bodyPr lIns="182880" tIns="109728" bIns="109728">
            <a:noAutofit/>
          </a:bodyPr>
          <a:lstStyle>
            <a:lvl1pPr marL="0" indent="0">
              <a:spcBef>
                <a:spcPts val="0"/>
              </a:spcBef>
              <a:buNone/>
              <a:defRPr sz="3136">
                <a:gradFill>
                  <a:gsLst>
                    <a:gs pos="57576">
                      <a:srgbClr val="FFFFFF"/>
                    </a:gs>
                    <a:gs pos="35000">
                      <a:srgbClr val="FFFFFF"/>
                    </a:gs>
                  </a:gsLst>
                  <a:lin ang="5400000" scaled="0"/>
                </a:gradFill>
              </a:defRPr>
            </a:lvl1pPr>
          </a:lstStyle>
          <a:p>
            <a:pPr lvl="0"/>
            <a:r>
              <a:rPr lang="en-US"/>
              <a:t>Speaker Name</a:t>
            </a:r>
          </a:p>
        </p:txBody>
      </p:sp>
      <p:pic>
        <p:nvPicPr>
          <p:cNvPr id="7" name="Picture 6"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48585" y="6122090"/>
            <a:ext cx="1254995" cy="267709"/>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48586" y="6073351"/>
            <a:ext cx="1434642" cy="314582"/>
          </a:xfrm>
          <a:prstGeom prst="rect">
            <a:avLst/>
          </a:prstGeom>
        </p:spPr>
      </p:pic>
    </p:spTree>
    <p:extLst>
      <p:ext uri="{BB962C8B-B14F-4D97-AF65-F5344CB8AC3E}">
        <p14:creationId xmlns:p14="http://schemas.microsoft.com/office/powerpoint/2010/main" val="98483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en Section Lifestyle">
    <p:spTree>
      <p:nvGrpSpPr>
        <p:cNvPr id="1" name=""/>
        <p:cNvGrpSpPr/>
        <p:nvPr/>
      </p:nvGrpSpPr>
      <p:grpSpPr>
        <a:xfrm>
          <a:off x="0" y="0"/>
          <a:ext cx="0" cy="0"/>
          <a:chOff x="0" y="0"/>
          <a:chExt cx="0" cy="0"/>
        </a:xfrm>
      </p:grpSpPr>
      <p:sp>
        <p:nvSpPr>
          <p:cNvPr id="6" name="Rectangle 5"/>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6"/>
          </a:p>
        </p:txBody>
      </p:sp>
      <p:sp>
        <p:nvSpPr>
          <p:cNvPr id="2" name="Title 1"/>
          <p:cNvSpPr>
            <a:spLocks noGrp="1"/>
          </p:cNvSpPr>
          <p:nvPr>
            <p:ph type="title" hasCustomPrompt="1"/>
          </p:nvPr>
        </p:nvSpPr>
        <p:spPr>
          <a:xfrm>
            <a:off x="381293" y="917255"/>
            <a:ext cx="5378549" cy="5023491"/>
          </a:xfrm>
        </p:spPr>
        <p:txBody>
          <a:bodyPr wrap="square" anchor="ctr"/>
          <a:lstStyle>
            <a:lvl1pPr>
              <a:defRPr sz="5293">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808" y="6116478"/>
            <a:ext cx="1358520" cy="515207"/>
          </a:xfrm>
          <a:prstGeom prst="rect">
            <a:avLst/>
          </a:prstGeom>
        </p:spPr>
      </p:pic>
      <p:sp>
        <p:nvSpPr>
          <p:cNvPr id="8" name="Rectangle 6"/>
          <p:cNvSpPr>
            <a:spLocks noChangeArrowheads="1"/>
          </p:cNvSpPr>
          <p:nvPr userDrawn="1"/>
        </p:nvSpPr>
        <p:spPr bwMode="auto">
          <a:xfrm>
            <a:off x="6201830" y="1666093"/>
            <a:ext cx="5607324" cy="325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9" tIns="44810" rIns="89619" bIns="44810" numCol="1" anchor="t" anchorCtr="0" compatLnSpc="1">
            <a:prstTxWarp prst="textNoShape">
              <a:avLst/>
            </a:prstTxWarp>
          </a:bodyPr>
          <a:lstStyle/>
          <a:p>
            <a:endParaRPr lang="en-US" sz="2156"/>
          </a:p>
        </p:txBody>
      </p:sp>
      <p:sp>
        <p:nvSpPr>
          <p:cNvPr id="206" name="Picture Placeholder 3"/>
          <p:cNvSpPr>
            <a:spLocks noGrp="1"/>
          </p:cNvSpPr>
          <p:nvPr>
            <p:ph type="pic" sz="quarter" idx="10"/>
          </p:nvPr>
        </p:nvSpPr>
        <p:spPr>
          <a:xfrm>
            <a:off x="6096001" y="0"/>
            <a:ext cx="6095999" cy="6858000"/>
          </a:xfrm>
          <a:blipFill>
            <a:blip r:embed="rId3" cstate="screen">
              <a:extLst>
                <a:ext uri="{28A0092B-C50C-407E-A947-70E740481C1C}">
                  <a14:useLocalDpi xmlns:a14="http://schemas.microsoft.com/office/drawing/2010/main"/>
                </a:ext>
              </a:extLst>
            </a:blip>
            <a:stretch>
              <a:fillRect/>
            </a:stretch>
          </a:blipFill>
        </p:spPr>
        <p:txBody>
          <a:bodyPr anchor="ctr"/>
          <a:lstStyle>
            <a:lvl1pPr algn="ctr">
              <a:defRPr>
                <a:solidFill>
                  <a:schemeClr val="bg1">
                    <a:alpha val="0"/>
                  </a:schemeClr>
                </a:solidFill>
              </a:defRPr>
            </a:lvl1pPr>
          </a:lstStyle>
          <a:p>
            <a:endParaRPr lang="en-US"/>
          </a:p>
        </p:txBody>
      </p:sp>
    </p:spTree>
    <p:extLst>
      <p:ext uri="{BB962C8B-B14F-4D97-AF65-F5344CB8AC3E}">
        <p14:creationId xmlns:p14="http://schemas.microsoft.com/office/powerpoint/2010/main" val="62370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l Section Divider Lifestyle">
    <p:spTree>
      <p:nvGrpSpPr>
        <p:cNvPr id="1" name=""/>
        <p:cNvGrpSpPr/>
        <p:nvPr/>
      </p:nvGrpSpPr>
      <p:grpSpPr>
        <a:xfrm>
          <a:off x="0" y="0"/>
          <a:ext cx="0" cy="0"/>
          <a:chOff x="0" y="0"/>
          <a:chExt cx="0" cy="0"/>
        </a:xfrm>
      </p:grpSpPr>
      <p:sp>
        <p:nvSpPr>
          <p:cNvPr id="6" name="Rectangle 5"/>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6"/>
          </a:p>
        </p:txBody>
      </p:sp>
      <p:sp>
        <p:nvSpPr>
          <p:cNvPr id="2" name="Title 1"/>
          <p:cNvSpPr>
            <a:spLocks noGrp="1"/>
          </p:cNvSpPr>
          <p:nvPr>
            <p:ph type="title" hasCustomPrompt="1"/>
          </p:nvPr>
        </p:nvSpPr>
        <p:spPr>
          <a:xfrm>
            <a:off x="381293" y="917255"/>
            <a:ext cx="5378549" cy="5023491"/>
          </a:xfrm>
        </p:spPr>
        <p:txBody>
          <a:bodyPr wrap="square" anchor="ctr"/>
          <a:lstStyle>
            <a:lvl1pPr>
              <a:defRPr sz="5293">
                <a:gradFill>
                  <a:gsLst>
                    <a:gs pos="2917">
                      <a:srgbClr val="0078D7"/>
                    </a:gs>
                    <a:gs pos="100000">
                      <a:srgbClr val="0078D7">
                        <a:alpha val="99000"/>
                      </a:srgbClr>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sp>
        <p:nvSpPr>
          <p:cNvPr id="8" name="Rectangle 6"/>
          <p:cNvSpPr>
            <a:spLocks noChangeArrowheads="1"/>
          </p:cNvSpPr>
          <p:nvPr userDrawn="1"/>
        </p:nvSpPr>
        <p:spPr bwMode="auto">
          <a:xfrm>
            <a:off x="6201830" y="1666093"/>
            <a:ext cx="5607324" cy="325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9" tIns="44810" rIns="89619" bIns="44810" numCol="1" anchor="t" anchorCtr="0" compatLnSpc="1">
            <a:prstTxWarp prst="textNoShape">
              <a:avLst/>
            </a:prstTxWarp>
          </a:bodyPr>
          <a:lstStyle/>
          <a:p>
            <a:endParaRPr lang="en-US" sz="2156"/>
          </a:p>
        </p:txBody>
      </p:sp>
      <p:sp>
        <p:nvSpPr>
          <p:cNvPr id="4" name="Picture Placeholder 3"/>
          <p:cNvSpPr>
            <a:spLocks noGrp="1"/>
          </p:cNvSpPr>
          <p:nvPr>
            <p:ph type="pic" sz="quarter" idx="10"/>
          </p:nvPr>
        </p:nvSpPr>
        <p:spPr>
          <a:xfrm>
            <a:off x="6096001" y="0"/>
            <a:ext cx="6095999" cy="6858000"/>
          </a:xfrm>
          <a:blipFill>
            <a:blip r:embed="rId2" cstate="screen">
              <a:extLst>
                <a:ext uri="{28A0092B-C50C-407E-A947-70E740481C1C}">
                  <a14:useLocalDpi xmlns:a14="http://schemas.microsoft.com/office/drawing/2010/main"/>
                </a:ext>
              </a:extLst>
            </a:blip>
            <a:stretch>
              <a:fillRect/>
            </a:stretch>
          </a:blipFill>
        </p:spPr>
        <p:txBody>
          <a:bodyPr anchor="ctr"/>
          <a:lstStyle>
            <a:lvl1pPr algn="ctr">
              <a:defRPr>
                <a:solidFill>
                  <a:schemeClr val="bg1">
                    <a:alpha val="0"/>
                  </a:schemeClr>
                </a:solidFill>
              </a:defRPr>
            </a:lvl1pPr>
          </a:lstStyle>
          <a:p>
            <a:endParaRPr lang="en-US"/>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3933" y="5993527"/>
            <a:ext cx="1693738" cy="759254"/>
          </a:xfrm>
          <a:prstGeom prst="rect">
            <a:avLst/>
          </a:prstGeom>
        </p:spPr>
      </p:pic>
    </p:spTree>
    <p:extLst>
      <p:ext uri="{BB962C8B-B14F-4D97-AF65-F5344CB8AC3E}">
        <p14:creationId xmlns:p14="http://schemas.microsoft.com/office/powerpoint/2010/main" val="13846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85109" y="6533846"/>
            <a:ext cx="2742188" cy="150885"/>
          </a:xfrm>
          <a:prstGeom prst="rect">
            <a:avLst/>
          </a:prstGeom>
        </p:spPr>
        <p:txBody>
          <a:bodyPr/>
          <a:lstStyle/>
          <a:p>
            <a:endParaRPr lang="en-US"/>
          </a:p>
        </p:txBody>
      </p:sp>
      <p:sp>
        <p:nvSpPr>
          <p:cNvPr id="4" name="Footer Placeholder 3"/>
          <p:cNvSpPr>
            <a:spLocks noGrp="1"/>
          </p:cNvSpPr>
          <p:nvPr>
            <p:ph type="ftr" sz="quarter" idx="11"/>
          </p:nvPr>
        </p:nvSpPr>
        <p:spPr>
          <a:xfrm>
            <a:off x="4925015" y="6533883"/>
            <a:ext cx="2341988" cy="150811"/>
          </a:xfrm>
          <a:prstGeom prst="rect">
            <a:avLst/>
          </a:prstGeom>
        </p:spPr>
        <p:txBody>
          <a:bodyPr/>
          <a:lstStyle/>
          <a:p>
            <a:r>
              <a:rPr lang="en-US"/>
              <a:t>MICROSOFT CONFIDENTIAL - SHARED UNDER NDA</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45227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WW Cat Mgmt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194325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2_Title Only_Segoe UI_raised">
    <p:bg>
      <p:bgPr>
        <a:solidFill>
          <a:srgbClr val="FFFFFF"/>
        </a:solidFill>
        <a:effectLst/>
      </p:bgPr>
    </p:bg>
    <p:spTree>
      <p:nvGrpSpPr>
        <p:cNvPr id="1" name=""/>
        <p:cNvGrpSpPr/>
        <p:nvPr/>
      </p:nvGrpSpPr>
      <p:grpSpPr>
        <a:xfrm>
          <a:off x="0" y="0"/>
          <a:ext cx="0" cy="0"/>
          <a:chOff x="0" y="0"/>
          <a:chExt cx="0" cy="0"/>
        </a:xfrm>
      </p:grpSpPr>
      <p:sp>
        <p:nvSpPr>
          <p:cNvPr id="713" name="Title Text"/>
          <p:cNvSpPr txBox="1">
            <a:spLocks noGrp="1"/>
          </p:cNvSpPr>
          <p:nvPr>
            <p:ph type="title"/>
          </p:nvPr>
        </p:nvSpPr>
        <p:spPr>
          <a:xfrm>
            <a:off x="287867" y="313297"/>
            <a:ext cx="11498329" cy="770484"/>
          </a:xfrm>
          <a:prstGeom prst="rect">
            <a:avLst/>
          </a:prstGeom>
        </p:spPr>
        <p:txBody>
          <a:bodyPr/>
          <a:lstStyle>
            <a:lvl1pPr>
              <a:defRPr sz="3600" b="0" i="0" cap="none" spc="0">
                <a:solidFill>
                  <a:schemeClr val="bg2">
                    <a:lumMod val="25000"/>
                  </a:schemeClr>
                </a:solidFill>
                <a:latin typeface="+mj-lt"/>
                <a:ea typeface="Segoe UI Semilight" panose="020B0402040204020203" pitchFamily="34" charset="0"/>
                <a:cs typeface="Segoe UI Semilight" panose="020B0402040204020203" pitchFamily="34" charset="0"/>
                <a:sym typeface="Segoe Pro Display Light"/>
              </a:defRPr>
            </a:lvl1pPr>
          </a:lstStyle>
          <a:p>
            <a:r>
              <a:t>Title Text</a:t>
            </a:r>
          </a:p>
        </p:txBody>
      </p:sp>
    </p:spTree>
    <p:extLst>
      <p:ext uri="{BB962C8B-B14F-4D97-AF65-F5344CB8AC3E}">
        <p14:creationId xmlns:p14="http://schemas.microsoft.com/office/powerpoint/2010/main" val="145166551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6280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2 for internal audiences">
    <p:spTree>
      <p:nvGrpSpPr>
        <p:cNvPr id="1" name=""/>
        <p:cNvGrpSpPr/>
        <p:nvPr/>
      </p:nvGrpSpPr>
      <p:grpSpPr>
        <a:xfrm>
          <a:off x="0" y="0"/>
          <a:ext cx="0" cy="0"/>
          <a:chOff x="0" y="0"/>
          <a:chExt cx="0" cy="0"/>
        </a:xfrm>
      </p:grpSpPr>
      <p:sp>
        <p:nvSpPr>
          <p:cNvPr id="18" name="Rectangle 17"/>
          <p:cNvSpPr/>
          <p:nvPr userDrawn="1"/>
        </p:nvSpPr>
        <p:spPr bwMode="auto">
          <a:xfrm>
            <a:off x="270795" y="2084172"/>
            <a:ext cx="8964248" cy="3586208"/>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0796" y="2084173"/>
            <a:ext cx="8962692" cy="1793104"/>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207200" y="470411"/>
            <a:ext cx="1522404" cy="326166"/>
          </a:xfrm>
          <a:prstGeom prst="rect">
            <a:avLst/>
          </a:prstGeom>
        </p:spPr>
      </p:pic>
      <p:sp>
        <p:nvSpPr>
          <p:cNvPr id="5" name="Text Placeholder 4"/>
          <p:cNvSpPr>
            <a:spLocks noGrp="1"/>
          </p:cNvSpPr>
          <p:nvPr>
            <p:ph type="body" sz="quarter" idx="12" hasCustomPrompt="1"/>
          </p:nvPr>
        </p:nvSpPr>
        <p:spPr>
          <a:xfrm>
            <a:off x="270795" y="3877271"/>
            <a:ext cx="8964248" cy="1792326"/>
          </a:xfrm>
          <a:noFill/>
        </p:spPr>
        <p:txBody>
          <a:bodyPr lIns="146304" tIns="109728" rIns="146304" bIns="109728">
            <a:noAutofit/>
          </a:bodyPr>
          <a:lstStyle>
            <a:lvl1pPr marL="0" indent="0">
              <a:spcBef>
                <a:spcPts val="0"/>
              </a:spcBef>
              <a:buNone/>
              <a:defRPr sz="3529" spc="0" baseline="0">
                <a:gradFill>
                  <a:gsLst>
                    <a:gs pos="4583">
                      <a:srgbClr val="FFFFFF"/>
                    </a:gs>
                    <a:gs pos="84000">
                      <a:srgbClr val="FFFFFF"/>
                    </a:gs>
                  </a:gsLst>
                  <a:lin ang="5400000" scaled="0"/>
                </a:gradFill>
                <a:latin typeface="+mj-lt"/>
              </a:defRPr>
            </a:lvl1pPr>
          </a:lstStyle>
          <a:p>
            <a:pPr lvl="0"/>
            <a:r>
              <a:rPr lang="en-US"/>
              <a:t>Speaker Name</a:t>
            </a:r>
          </a:p>
        </p:txBody>
      </p:sp>
      <p:sp>
        <p:nvSpPr>
          <p:cNvPr id="2" name="TextBox 1"/>
          <p:cNvSpPr txBox="1"/>
          <p:nvPr userDrawn="1"/>
        </p:nvSpPr>
        <p:spPr>
          <a:xfrm>
            <a:off x="290950" y="6566898"/>
            <a:ext cx="4571779" cy="162955"/>
          </a:xfrm>
          <a:prstGeom prst="rect">
            <a:avLst/>
          </a:prstGeom>
          <a:noFill/>
        </p:spPr>
        <p:txBody>
          <a:bodyPr wrap="square" lIns="179285" tIns="0" rIns="0" bIns="0" rtlCol="0">
            <a:spAutoFit/>
          </a:bodyPr>
          <a:lstStyle/>
          <a:p>
            <a:pPr>
              <a:lnSpc>
                <a:spcPct val="90000"/>
              </a:lnSpc>
              <a:spcAft>
                <a:spcPts val="588"/>
              </a:spcAft>
            </a:pPr>
            <a:r>
              <a:rPr lang="en-US" sz="1176">
                <a:gradFill>
                  <a:gsLst>
                    <a:gs pos="2917">
                      <a:srgbClr val="505050"/>
                    </a:gs>
                    <a:gs pos="30000">
                      <a:srgbClr val="505050"/>
                    </a:gs>
                  </a:gsLst>
                  <a:lin ang="5400000" scaled="0"/>
                </a:gradFill>
              </a:rPr>
              <a:t>http://marketresearch</a:t>
            </a:r>
          </a:p>
        </p:txBody>
      </p:sp>
      <p:sp>
        <p:nvSpPr>
          <p:cNvPr id="10" name="Rectangle 9"/>
          <p:cNvSpPr>
            <a:spLocks/>
          </p:cNvSpPr>
          <p:nvPr userDrawn="1"/>
        </p:nvSpPr>
        <p:spPr bwMode="auto">
          <a:xfrm>
            <a:off x="269236" y="289502"/>
            <a:ext cx="1794417" cy="179467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451">
                <a:solidFill>
                  <a:srgbClr val="FFFFFF"/>
                </a:solidFill>
                <a:ea typeface="Segoe UI" pitchFamily="34" charset="0"/>
                <a:cs typeface="Segoe UI" pitchFamily="34" charset="0"/>
              </a:rPr>
              <a:t>Marketing</a:t>
            </a:r>
            <a:endParaRPr lang="en-IN" sz="245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46984862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1_Body White_Segoe UI">
    <p:bg>
      <p:bgPr>
        <a:solidFill>
          <a:srgbClr val="FFFFFF"/>
        </a:solidFill>
        <a:effectLst/>
      </p:bgPr>
    </p:bg>
    <p:spTree>
      <p:nvGrpSpPr>
        <p:cNvPr id="1" name=""/>
        <p:cNvGrpSpPr/>
        <p:nvPr/>
      </p:nvGrpSpPr>
      <p:grpSpPr>
        <a:xfrm>
          <a:off x="0" y="0"/>
          <a:ext cx="0" cy="0"/>
          <a:chOff x="0" y="0"/>
          <a:chExt cx="0" cy="0"/>
        </a:xfrm>
      </p:grpSpPr>
      <p:pic>
        <p:nvPicPr>
          <p:cNvPr id="712" name="MSFT logo colour.png" descr="MSFT logo colour.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82921" y="313297"/>
            <a:ext cx="1415380" cy="302742"/>
          </a:xfrm>
          <a:prstGeom prst="rect">
            <a:avLst/>
          </a:prstGeom>
          <a:ln w="12700">
            <a:miter lim="400000"/>
          </a:ln>
        </p:spPr>
      </p:pic>
      <p:sp>
        <p:nvSpPr>
          <p:cNvPr id="713" name="Title Text"/>
          <p:cNvSpPr txBox="1">
            <a:spLocks noGrp="1"/>
          </p:cNvSpPr>
          <p:nvPr>
            <p:ph type="title" hasCustomPrompt="1"/>
          </p:nvPr>
        </p:nvSpPr>
        <p:spPr>
          <a:xfrm>
            <a:off x="330200" y="470206"/>
            <a:ext cx="11354098" cy="770484"/>
          </a:xfrm>
          <a:prstGeom prst="rect">
            <a:avLst/>
          </a:prstGeom>
        </p:spPr>
        <p:txBody>
          <a:bodyPr anchor="b" anchorCtr="0"/>
          <a:lstStyle>
            <a:lvl1pPr>
              <a:defRPr sz="3600" b="0" i="0" cap="none" spc="0">
                <a:solidFill>
                  <a:schemeClr val="bg2">
                    <a:lumMod val="25000"/>
                  </a:schemeClr>
                </a:solidFill>
                <a:latin typeface="+mj-lt"/>
                <a:ea typeface="Segoe UI Semilight" panose="020B0402040204020203" pitchFamily="34" charset="0"/>
                <a:cs typeface="Segoe UI Semilight" panose="020B0402040204020203" pitchFamily="34" charset="0"/>
                <a:sym typeface="Segoe Pro Display Light"/>
              </a:defRPr>
            </a:lvl1pPr>
          </a:lstStyle>
          <a:p>
            <a:r>
              <a:t>Title Text</a:t>
            </a:r>
          </a:p>
        </p:txBody>
      </p:sp>
      <p:sp>
        <p:nvSpPr>
          <p:cNvPr id="714" name="Body Level One…"/>
          <p:cNvSpPr txBox="1">
            <a:spLocks noGrp="1"/>
          </p:cNvSpPr>
          <p:nvPr>
            <p:ph type="body" idx="1" hasCustomPrompt="1"/>
          </p:nvPr>
        </p:nvSpPr>
        <p:spPr>
          <a:xfrm>
            <a:off x="330200" y="1289590"/>
            <a:ext cx="11354098" cy="1301382"/>
          </a:xfrm>
          <a:prstGeom prst="rect">
            <a:avLst/>
          </a:prstGeom>
        </p:spPr>
        <p:txBody>
          <a:bodyPr/>
          <a:lstStyle>
            <a:lvl1pPr marL="0" indent="0">
              <a:lnSpc>
                <a:spcPct val="90000"/>
              </a:lnSpc>
              <a:spcBef>
                <a:spcPts val="1600"/>
              </a:spcBef>
              <a:buClrTx/>
              <a:buSzTx/>
              <a:buFontTx/>
              <a:buNone/>
              <a:defRPr sz="1700" b="0" i="0">
                <a:solidFill>
                  <a:schemeClr val="tx1"/>
                </a:solidFill>
                <a:latin typeface="Segoe UI" panose="020B0502040204020203" pitchFamily="34" charset="0"/>
                <a:ea typeface="Segoe UI" panose="020B0502040204020203" pitchFamily="34" charset="0"/>
                <a:cs typeface="Segoe UI" panose="020B0502040204020203" pitchFamily="34" charset="0"/>
                <a:sym typeface="Segoe Pro Display SemiLight"/>
              </a:defRPr>
            </a:lvl1pPr>
            <a:lvl2pPr marL="0" indent="0">
              <a:lnSpc>
                <a:spcPct val="90000"/>
              </a:lnSpc>
              <a:spcBef>
                <a:spcPts val="1600"/>
              </a:spcBef>
              <a:buClrTx/>
              <a:buSzTx/>
              <a:buFontTx/>
              <a:buNone/>
              <a:defRPr sz="1700" b="0" i="0">
                <a:solidFill>
                  <a:schemeClr val="tx1"/>
                </a:solidFill>
                <a:latin typeface="Segoe UI" panose="020B0502040204020203" pitchFamily="34" charset="0"/>
                <a:ea typeface="Segoe UI" panose="020B0502040204020203" pitchFamily="34" charset="0"/>
                <a:cs typeface="Segoe UI" panose="020B0502040204020203" pitchFamily="34" charset="0"/>
                <a:sym typeface="Segoe Pro Display SemiLight"/>
              </a:defRPr>
            </a:lvl2pPr>
            <a:lvl3pPr marL="0" indent="0">
              <a:lnSpc>
                <a:spcPct val="90000"/>
              </a:lnSpc>
              <a:spcBef>
                <a:spcPts val="1600"/>
              </a:spcBef>
              <a:buClrTx/>
              <a:buSzTx/>
              <a:buFontTx/>
              <a:buNone/>
              <a:defRPr sz="1700" b="0" i="0" spc="0">
                <a:solidFill>
                  <a:schemeClr val="tx1"/>
                </a:solidFill>
                <a:latin typeface="+mj-lt"/>
                <a:ea typeface="Segoe UI" panose="020B0502040204020203" pitchFamily="34" charset="0"/>
                <a:cs typeface="Segoe UI" panose="020B0502040204020203" pitchFamily="34" charset="0"/>
                <a:sym typeface="Segoe Pro Display SemiLight"/>
              </a:defRPr>
            </a:lvl3pPr>
            <a:lvl4pPr marL="0" indent="0">
              <a:lnSpc>
                <a:spcPct val="90000"/>
              </a:lnSpc>
              <a:spcBef>
                <a:spcPts val="1600"/>
              </a:spcBef>
              <a:buClrTx/>
              <a:buSzTx/>
              <a:buFontTx/>
              <a:buNone/>
              <a:defRPr sz="1700" b="0" i="0">
                <a:solidFill>
                  <a:srgbClr val="0070C0"/>
                </a:solidFill>
                <a:latin typeface="+mj-lt"/>
                <a:ea typeface="Segoe UI" panose="020B0502040204020203" pitchFamily="34" charset="0"/>
                <a:cs typeface="Segoe UI" panose="020B0502040204020203" pitchFamily="34" charset="0"/>
                <a:sym typeface="Segoe Pro Display SemiLight"/>
              </a:defRPr>
            </a:lvl4pPr>
            <a:lvl5pPr marL="0" indent="0">
              <a:lnSpc>
                <a:spcPct val="90000"/>
              </a:lnSpc>
              <a:spcBef>
                <a:spcPts val="1600"/>
              </a:spcBef>
              <a:buClrTx/>
              <a:buSzTx/>
              <a:buFontTx/>
              <a:buNone/>
              <a:defRPr sz="1700" b="0" i="0">
                <a:solidFill>
                  <a:schemeClr val="tx1"/>
                </a:solidFill>
                <a:latin typeface="Segoe UI" panose="020B0502040204020203" pitchFamily="34" charset="0"/>
                <a:ea typeface="Segoe UI" panose="020B0502040204020203" pitchFamily="34" charset="0"/>
                <a:cs typeface="Segoe UI" panose="020B0502040204020203" pitchFamily="34" charset="0"/>
                <a:sym typeface="Segoe Pro Display SemiLight"/>
              </a:defRPr>
            </a:lvl5pPr>
          </a:lstStyle>
          <a:p>
            <a:r>
              <a:t>Body Level One</a:t>
            </a:r>
          </a:p>
          <a:p>
            <a:pPr lvl="2"/>
            <a:r>
              <a:t>Body Level Two</a:t>
            </a:r>
            <a:endParaRPr lang="en-US"/>
          </a:p>
          <a:p>
            <a:pPr lvl="3"/>
            <a:r>
              <a:t>Body Level Three</a:t>
            </a:r>
            <a:endParaRPr lang="en-US"/>
          </a:p>
        </p:txBody>
      </p:sp>
      <p:sp>
        <p:nvSpPr>
          <p:cNvPr id="5" name="TextBox 4">
            <a:extLst>
              <a:ext uri="{FF2B5EF4-FFF2-40B4-BE49-F238E27FC236}">
                <a16:creationId xmlns:a16="http://schemas.microsoft.com/office/drawing/2014/main" id="{7D24D26E-3A14-1E41-8CE2-703A7B5725E5}"/>
              </a:ext>
            </a:extLst>
          </p:cNvPr>
          <p:cNvSpPr txBox="1"/>
          <p:nvPr userDrawn="1"/>
        </p:nvSpPr>
        <p:spPr>
          <a:xfrm>
            <a:off x="0" y="6617888"/>
            <a:ext cx="12192001" cy="124650"/>
          </a:xfrm>
          <a:prstGeom prst="rect">
            <a:avLst/>
          </a:prstGeom>
          <a:noFill/>
        </p:spPr>
        <p:txBody>
          <a:bodyPr wrap="square" lIns="0" tIns="0" rIns="0" bIns="0" rtlCol="0">
            <a:spAutoFit/>
          </a:bodyPr>
          <a:lstStyle/>
          <a:p>
            <a:pPr marL="0" marR="0" lvl="0" indent="0" algn="ctr" defTabSz="896214" rtl="0" eaLnBrk="1" fontAlgn="auto" latinLnBrk="0" hangingPunct="1">
              <a:lnSpc>
                <a:spcPct val="90000"/>
              </a:lnSpc>
              <a:spcBef>
                <a:spcPts val="0"/>
              </a:spcBef>
              <a:spcAft>
                <a:spcPts val="588"/>
              </a:spcAft>
              <a:buClrTx/>
              <a:buSzTx/>
              <a:buFontTx/>
              <a:buNone/>
              <a:tabLst/>
              <a:defRPr/>
            </a:pPr>
            <a:r>
              <a:rPr kumimoji="0" lang="en-US" sz="900" u="none" strike="noStrike" kern="0" cap="none" normalizeH="0" baseline="0" noProof="0">
                <a:ln>
                  <a:noFill/>
                </a:ln>
                <a:solidFill>
                  <a:schemeClr val="bg1">
                    <a:lumMod val="50000"/>
                  </a:schemeClr>
                </a:solidFill>
                <a:effectLst/>
                <a:uLnTx/>
                <a:uFillTx/>
                <a:latin typeface="Segoe UI Light"/>
                <a:ea typeface="+mn-ea"/>
                <a:cs typeface="+mn-cs"/>
              </a:rPr>
              <a:t>MICROSOFT CONFIDENTIAL</a:t>
            </a:r>
          </a:p>
        </p:txBody>
      </p:sp>
    </p:spTree>
    <p:extLst>
      <p:ext uri="{BB962C8B-B14F-4D97-AF65-F5344CB8AC3E}">
        <p14:creationId xmlns:p14="http://schemas.microsoft.com/office/powerpoint/2010/main" val="370851265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2" y="457200"/>
            <a:ext cx="11014776" cy="553998"/>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9" name="MS logo gray - EMF" descr="Microsoft logo, gray text version">
            <a:extLst>
              <a:ext uri="{FF2B5EF4-FFF2-40B4-BE49-F238E27FC236}">
                <a16:creationId xmlns:a16="http://schemas.microsoft.com/office/drawing/2014/main" id="{D405CCEF-3EAC-44F9-AF65-40F374FA99B6}"/>
              </a:ext>
            </a:extLst>
          </p:cNvPr>
          <p:cNvPicPr>
            <a:picLocks noChangeAspect="1"/>
          </p:cNvPicPr>
          <p:nvPr userDrawn="1"/>
        </p:nvPicPr>
        <p:blipFill>
          <a:blip r:embed="rId2"/>
          <a:stretch>
            <a:fillRect/>
          </a:stretch>
        </p:blipFill>
        <p:spPr bwMode="black">
          <a:xfrm>
            <a:off x="11334119" y="6511493"/>
            <a:ext cx="640114" cy="137074"/>
          </a:xfrm>
          <a:prstGeom prst="rect">
            <a:avLst/>
          </a:prstGeom>
        </p:spPr>
      </p:pic>
      <p:cxnSp>
        <p:nvCxnSpPr>
          <p:cNvPr id="161" name="Straight Connector 160">
            <a:extLst>
              <a:ext uri="{FF2B5EF4-FFF2-40B4-BE49-F238E27FC236}">
                <a16:creationId xmlns:a16="http://schemas.microsoft.com/office/drawing/2014/main" id="{478482E1-FFEC-4061-9F60-CA75F04BE672}"/>
              </a:ext>
              <a:ext uri="{C183D7F6-B498-43B3-948B-1728B52AA6E4}">
                <adec:decorative xmlns:adec="http://schemas.microsoft.com/office/drawing/2017/decorative" val="1"/>
              </a:ext>
            </a:extLst>
          </p:cNvPr>
          <p:cNvCxnSpPr>
            <a:cxnSpLocks/>
          </p:cNvCxnSpPr>
          <p:nvPr userDrawn="1"/>
        </p:nvCxnSpPr>
        <p:spPr>
          <a:xfrm>
            <a:off x="9287699" y="6748029"/>
            <a:ext cx="2904301" cy="0"/>
          </a:xfrm>
          <a:prstGeom prst="line">
            <a:avLst/>
          </a:prstGeom>
          <a:ln>
            <a:headEnd type="none" w="lg" len="med"/>
            <a:tailEnd type="none" w="lg" len="med"/>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54180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0751C0-D91E-F747-898E-7E5AB585074C}"/>
              </a:ext>
            </a:extLst>
          </p:cNvPr>
          <p:cNvSpPr/>
          <p:nvPr userDrawn="1"/>
        </p:nvSpPr>
        <p:spPr>
          <a:xfrm>
            <a:off x="0" y="-1"/>
            <a:ext cx="3974841" cy="68580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830424" y="2901820"/>
            <a:ext cx="2856488" cy="1955233"/>
          </a:xfrm>
        </p:spPr>
        <p:txBody>
          <a:bodyPr anchor="t">
            <a:normAutofit/>
          </a:bodyPr>
          <a:lstStyle>
            <a:lvl1pPr algn="l">
              <a:defRPr sz="4000"/>
            </a:lvl1pPr>
          </a:lstStyle>
          <a:p>
            <a:r>
              <a:rPr lang="en-US"/>
              <a:t>Table of Contents</a:t>
            </a:r>
          </a:p>
        </p:txBody>
      </p:sp>
      <p:sp>
        <p:nvSpPr>
          <p:cNvPr id="10" name="Text Placeholder 9">
            <a:extLst>
              <a:ext uri="{FF2B5EF4-FFF2-40B4-BE49-F238E27FC236}">
                <a16:creationId xmlns:a16="http://schemas.microsoft.com/office/drawing/2014/main" id="{E939EDE7-1076-864C-A923-7A881A7E2C04}"/>
              </a:ext>
            </a:extLst>
          </p:cNvPr>
          <p:cNvSpPr>
            <a:spLocks noGrp="1"/>
          </p:cNvSpPr>
          <p:nvPr>
            <p:ph type="body" sz="quarter" idx="10" hasCustomPrompt="1"/>
          </p:nvPr>
        </p:nvSpPr>
        <p:spPr>
          <a:xfrm>
            <a:off x="5737807" y="1996167"/>
            <a:ext cx="5906797" cy="355146"/>
          </a:xfrm>
        </p:spPr>
        <p:txBody>
          <a:bodyPr anchor="ctr">
            <a:normAutofit/>
          </a:bodyPr>
          <a:lstStyle>
            <a:lvl1pPr marL="0" indent="0">
              <a:buNone/>
              <a:defRPr sz="1600"/>
            </a:lvl1pPr>
          </a:lstStyle>
          <a:p>
            <a:pPr lvl="0"/>
            <a:r>
              <a:rPr lang="en-US"/>
              <a:t>Content Topic One</a:t>
            </a:r>
          </a:p>
        </p:txBody>
      </p:sp>
      <p:sp>
        <p:nvSpPr>
          <p:cNvPr id="12" name="Text Placeholder 9">
            <a:extLst>
              <a:ext uri="{FF2B5EF4-FFF2-40B4-BE49-F238E27FC236}">
                <a16:creationId xmlns:a16="http://schemas.microsoft.com/office/drawing/2014/main" id="{E4D4658E-6C16-AE49-A0A7-E58EE24BB1C3}"/>
              </a:ext>
            </a:extLst>
          </p:cNvPr>
          <p:cNvSpPr>
            <a:spLocks noGrp="1"/>
          </p:cNvSpPr>
          <p:nvPr>
            <p:ph type="body" sz="quarter" idx="11" hasCustomPrompt="1"/>
          </p:nvPr>
        </p:nvSpPr>
        <p:spPr>
          <a:xfrm>
            <a:off x="5062894" y="1996167"/>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sp>
        <p:nvSpPr>
          <p:cNvPr id="13" name="Text Placeholder 9">
            <a:extLst>
              <a:ext uri="{FF2B5EF4-FFF2-40B4-BE49-F238E27FC236}">
                <a16:creationId xmlns:a16="http://schemas.microsoft.com/office/drawing/2014/main" id="{C5D33EFE-423E-6740-8FA5-6980E1BC9F59}"/>
              </a:ext>
            </a:extLst>
          </p:cNvPr>
          <p:cNvSpPr>
            <a:spLocks noGrp="1"/>
          </p:cNvSpPr>
          <p:nvPr>
            <p:ph type="body" sz="quarter" idx="12" hasCustomPrompt="1"/>
          </p:nvPr>
        </p:nvSpPr>
        <p:spPr>
          <a:xfrm>
            <a:off x="5737807" y="2901820"/>
            <a:ext cx="5906797" cy="355146"/>
          </a:xfrm>
        </p:spPr>
        <p:txBody>
          <a:bodyPr anchor="ctr">
            <a:normAutofit/>
          </a:bodyPr>
          <a:lstStyle>
            <a:lvl1pPr marL="0" indent="0">
              <a:buNone/>
              <a:defRPr sz="1600"/>
            </a:lvl1pPr>
          </a:lstStyle>
          <a:p>
            <a:pPr lvl="0"/>
            <a:r>
              <a:rPr lang="en-US"/>
              <a:t>Content Topic Two</a:t>
            </a:r>
          </a:p>
        </p:txBody>
      </p:sp>
      <p:sp>
        <p:nvSpPr>
          <p:cNvPr id="14" name="Text Placeholder 9">
            <a:extLst>
              <a:ext uri="{FF2B5EF4-FFF2-40B4-BE49-F238E27FC236}">
                <a16:creationId xmlns:a16="http://schemas.microsoft.com/office/drawing/2014/main" id="{E0FCE103-ECE6-9E4C-B855-D810FE8EAC69}"/>
              </a:ext>
            </a:extLst>
          </p:cNvPr>
          <p:cNvSpPr>
            <a:spLocks noGrp="1"/>
          </p:cNvSpPr>
          <p:nvPr>
            <p:ph type="body" sz="quarter" idx="13" hasCustomPrompt="1"/>
          </p:nvPr>
        </p:nvSpPr>
        <p:spPr>
          <a:xfrm>
            <a:off x="5062894" y="2901820"/>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sp>
        <p:nvSpPr>
          <p:cNvPr id="15" name="Text Placeholder 9">
            <a:extLst>
              <a:ext uri="{FF2B5EF4-FFF2-40B4-BE49-F238E27FC236}">
                <a16:creationId xmlns:a16="http://schemas.microsoft.com/office/drawing/2014/main" id="{113C6F76-D457-8D42-A49F-0FC866250F38}"/>
              </a:ext>
            </a:extLst>
          </p:cNvPr>
          <p:cNvSpPr>
            <a:spLocks noGrp="1"/>
          </p:cNvSpPr>
          <p:nvPr>
            <p:ph type="body" sz="quarter" idx="14" hasCustomPrompt="1"/>
          </p:nvPr>
        </p:nvSpPr>
        <p:spPr>
          <a:xfrm>
            <a:off x="5737807" y="3808056"/>
            <a:ext cx="5906797" cy="355146"/>
          </a:xfrm>
        </p:spPr>
        <p:txBody>
          <a:bodyPr anchor="ctr">
            <a:normAutofit/>
          </a:bodyPr>
          <a:lstStyle>
            <a:lvl1pPr marL="0" indent="0">
              <a:buNone/>
              <a:defRPr sz="1600"/>
            </a:lvl1pPr>
          </a:lstStyle>
          <a:p>
            <a:pPr lvl="0"/>
            <a:r>
              <a:rPr lang="en-US"/>
              <a:t>Content Topic Three</a:t>
            </a:r>
          </a:p>
        </p:txBody>
      </p:sp>
      <p:sp>
        <p:nvSpPr>
          <p:cNvPr id="16" name="Text Placeholder 9">
            <a:extLst>
              <a:ext uri="{FF2B5EF4-FFF2-40B4-BE49-F238E27FC236}">
                <a16:creationId xmlns:a16="http://schemas.microsoft.com/office/drawing/2014/main" id="{653ABB42-109C-AD46-B19D-BFF7814D6022}"/>
              </a:ext>
            </a:extLst>
          </p:cNvPr>
          <p:cNvSpPr>
            <a:spLocks noGrp="1"/>
          </p:cNvSpPr>
          <p:nvPr>
            <p:ph type="body" sz="quarter" idx="15" hasCustomPrompt="1"/>
          </p:nvPr>
        </p:nvSpPr>
        <p:spPr>
          <a:xfrm>
            <a:off x="5062894" y="3808056"/>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sp>
        <p:nvSpPr>
          <p:cNvPr id="17" name="Text Placeholder 9">
            <a:extLst>
              <a:ext uri="{FF2B5EF4-FFF2-40B4-BE49-F238E27FC236}">
                <a16:creationId xmlns:a16="http://schemas.microsoft.com/office/drawing/2014/main" id="{CA5E2579-4B61-BC47-9ADB-33EC07494D46}"/>
              </a:ext>
            </a:extLst>
          </p:cNvPr>
          <p:cNvSpPr>
            <a:spLocks noGrp="1"/>
          </p:cNvSpPr>
          <p:nvPr>
            <p:ph type="body" sz="quarter" idx="16" hasCustomPrompt="1"/>
          </p:nvPr>
        </p:nvSpPr>
        <p:spPr>
          <a:xfrm>
            <a:off x="5737807" y="4714292"/>
            <a:ext cx="5906797" cy="355146"/>
          </a:xfrm>
        </p:spPr>
        <p:txBody>
          <a:bodyPr anchor="ctr">
            <a:normAutofit/>
          </a:bodyPr>
          <a:lstStyle>
            <a:lvl1pPr marL="0" indent="0">
              <a:buNone/>
              <a:defRPr sz="1600"/>
            </a:lvl1pPr>
          </a:lstStyle>
          <a:p>
            <a:pPr lvl="0"/>
            <a:r>
              <a:rPr lang="en-US"/>
              <a:t>Content Topic Four</a:t>
            </a:r>
          </a:p>
        </p:txBody>
      </p:sp>
      <p:sp>
        <p:nvSpPr>
          <p:cNvPr id="18" name="Text Placeholder 9">
            <a:extLst>
              <a:ext uri="{FF2B5EF4-FFF2-40B4-BE49-F238E27FC236}">
                <a16:creationId xmlns:a16="http://schemas.microsoft.com/office/drawing/2014/main" id="{FE94AA50-B00B-7540-93E4-773622DA64BB}"/>
              </a:ext>
            </a:extLst>
          </p:cNvPr>
          <p:cNvSpPr>
            <a:spLocks noGrp="1"/>
          </p:cNvSpPr>
          <p:nvPr>
            <p:ph type="body" sz="quarter" idx="17" hasCustomPrompt="1"/>
          </p:nvPr>
        </p:nvSpPr>
        <p:spPr>
          <a:xfrm>
            <a:off x="5062894" y="4714292"/>
            <a:ext cx="557244" cy="355146"/>
          </a:xfrm>
        </p:spPr>
        <p:txBody>
          <a:bodyPr anchor="ctr">
            <a:noAutofit/>
          </a:bodyPr>
          <a:lstStyle>
            <a:lvl1pPr marL="0" indent="0">
              <a:buNone/>
              <a:defRPr sz="2400" b="1" i="0">
                <a:solidFill>
                  <a:srgbClr val="D83B01"/>
                </a:solidFill>
                <a:latin typeface="Segoe UI Semibold" panose="020B0502040204020203" pitchFamily="34" charset="0"/>
                <a:cs typeface="Segoe UI Semibold" panose="020B0502040204020203" pitchFamily="34" charset="0"/>
              </a:defRPr>
            </a:lvl1pPr>
          </a:lstStyle>
          <a:p>
            <a:pPr lvl="0"/>
            <a:r>
              <a:rPr lang="en-US"/>
              <a:t>00</a:t>
            </a:r>
          </a:p>
        </p:txBody>
      </p:sp>
      <p:pic>
        <p:nvPicPr>
          <p:cNvPr id="19" name="Picture 18" descr="A close up of a sign&#10;&#10;Description automatically generated">
            <a:extLst>
              <a:ext uri="{FF2B5EF4-FFF2-40B4-BE49-F238E27FC236}">
                <a16:creationId xmlns:a16="http://schemas.microsoft.com/office/drawing/2014/main" id="{3DB78627-E1A0-6A44-8F39-873A1EA1B1B7}"/>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20" name="Footer Placeholder 2">
            <a:extLst>
              <a:ext uri="{FF2B5EF4-FFF2-40B4-BE49-F238E27FC236}">
                <a16:creationId xmlns:a16="http://schemas.microsoft.com/office/drawing/2014/main" id="{9FEEE6C0-EBC8-4482-8B6D-DAD9B484341E}"/>
              </a:ext>
            </a:extLst>
          </p:cNvPr>
          <p:cNvSpPr>
            <a:spLocks noGrp="1"/>
          </p:cNvSpPr>
          <p:nvPr>
            <p:ph type="ftr" sz="quarter" idx="18"/>
          </p:nvPr>
        </p:nvSpPr>
        <p:spPr>
          <a:xfrm>
            <a:off x="4038600" y="6457343"/>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2006030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able of Contents 2">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DB9128-01B0-754D-B933-D27F20EFCF25}"/>
              </a:ext>
            </a:extLst>
          </p:cNvPr>
          <p:cNvSpPr/>
          <p:nvPr userDrawn="1"/>
        </p:nvSpPr>
        <p:spPr>
          <a:xfrm>
            <a:off x="0" y="0"/>
            <a:ext cx="12192000" cy="6857999"/>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73681B-D7F7-734F-92DB-60CDAA723DCD}"/>
              </a:ext>
            </a:extLst>
          </p:cNvPr>
          <p:cNvPicPr>
            <a:picLocks noChangeAspect="1"/>
          </p:cNvPicPr>
          <p:nvPr userDrawn="1"/>
        </p:nvPicPr>
        <p:blipFill>
          <a:blip r:embed="rId2"/>
          <a:srcRect/>
          <a:stretch/>
        </p:blipFill>
        <p:spPr>
          <a:xfrm>
            <a:off x="11338443" y="6565900"/>
            <a:ext cx="692779" cy="148012"/>
          </a:xfrm>
          <a:prstGeom prst="rect">
            <a:avLst/>
          </a:prstGeom>
        </p:spPr>
      </p:pic>
      <p:sp>
        <p:nvSpPr>
          <p:cNvPr id="2" name="Date Placeholder 1">
            <a:extLst>
              <a:ext uri="{FF2B5EF4-FFF2-40B4-BE49-F238E27FC236}">
                <a16:creationId xmlns:a16="http://schemas.microsoft.com/office/drawing/2014/main" id="{D12883E3-2E2E-47C7-9CDC-1351F89853D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602E246-3E20-4141-BFA0-EB19E8E58C33}"/>
              </a:ext>
            </a:extLst>
          </p:cNvPr>
          <p:cNvSpPr>
            <a:spLocks noGrp="1"/>
          </p:cNvSpPr>
          <p:nvPr>
            <p:ph type="ftr" sz="quarter" idx="11"/>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4" name="Slide Number Placeholder 3">
            <a:extLst>
              <a:ext uri="{FF2B5EF4-FFF2-40B4-BE49-F238E27FC236}">
                <a16:creationId xmlns:a16="http://schemas.microsoft.com/office/drawing/2014/main" id="{D9B8685B-9CE5-40A6-B9BA-6D48C295AFC7}"/>
              </a:ext>
            </a:extLst>
          </p:cNvPr>
          <p:cNvSpPr>
            <a:spLocks noGrp="1"/>
          </p:cNvSpPr>
          <p:nvPr>
            <p:ph type="sldNum" sz="quarter" idx="12"/>
          </p:nvPr>
        </p:nvSpPr>
        <p:spPr/>
        <p:txBody>
          <a:bodyPr/>
          <a:lstStyle/>
          <a:p>
            <a:fld id="{E4940C0A-E745-844F-A396-5511334A6B64}" type="slidenum">
              <a:rPr lang="en-US" smtClean="0"/>
              <a:pPr/>
              <a:t>‹#›</a:t>
            </a:fld>
            <a:endParaRPr lang="en-US"/>
          </a:p>
        </p:txBody>
      </p:sp>
    </p:spTree>
    <p:extLst>
      <p:ext uri="{BB962C8B-B14F-4D97-AF65-F5344CB8AC3E}">
        <p14:creationId xmlns:p14="http://schemas.microsoft.com/office/powerpoint/2010/main" val="3582742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Content 2">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818449" y="875876"/>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818449" y="2361515"/>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369605" y="2459801"/>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4369605" y="2884739"/>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3" name="Text Placeholder 11">
            <a:extLst>
              <a:ext uri="{FF2B5EF4-FFF2-40B4-BE49-F238E27FC236}">
                <a16:creationId xmlns:a16="http://schemas.microsoft.com/office/drawing/2014/main" id="{8A3C7CFE-3CCF-304A-9F1F-DFAFCD899C03}"/>
              </a:ext>
            </a:extLst>
          </p:cNvPr>
          <p:cNvSpPr>
            <a:spLocks noGrp="1"/>
          </p:cNvSpPr>
          <p:nvPr>
            <p:ph type="body" sz="quarter" idx="14" hasCustomPrompt="1"/>
          </p:nvPr>
        </p:nvSpPr>
        <p:spPr>
          <a:xfrm>
            <a:off x="7920761" y="2459801"/>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4" name="Text Placeholder 11">
            <a:extLst>
              <a:ext uri="{FF2B5EF4-FFF2-40B4-BE49-F238E27FC236}">
                <a16:creationId xmlns:a16="http://schemas.microsoft.com/office/drawing/2014/main" id="{B66F2050-D3D3-A74D-BA72-4AA2F90FB77B}"/>
              </a:ext>
            </a:extLst>
          </p:cNvPr>
          <p:cNvSpPr>
            <a:spLocks noGrp="1"/>
          </p:cNvSpPr>
          <p:nvPr>
            <p:ph type="body" sz="quarter" idx="15" hasCustomPrompt="1"/>
          </p:nvPr>
        </p:nvSpPr>
        <p:spPr>
          <a:xfrm>
            <a:off x="7920761" y="2884739"/>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pic>
        <p:nvPicPr>
          <p:cNvPr id="16" name="Picture 15" descr="A close up of a sign&#10;&#10;Description automatically generated">
            <a:extLst>
              <a:ext uri="{FF2B5EF4-FFF2-40B4-BE49-F238E27FC236}">
                <a16:creationId xmlns:a16="http://schemas.microsoft.com/office/drawing/2014/main" id="{3304A1FD-0E89-7A47-96A1-729257258970}"/>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9" name="Footer Placeholder 2">
            <a:extLst>
              <a:ext uri="{FF2B5EF4-FFF2-40B4-BE49-F238E27FC236}">
                <a16:creationId xmlns:a16="http://schemas.microsoft.com/office/drawing/2014/main" id="{03BB9F67-9A12-4D5A-A874-C4BF79717475}"/>
              </a:ext>
            </a:extLst>
          </p:cNvPr>
          <p:cNvSpPr>
            <a:spLocks noGrp="1"/>
          </p:cNvSpPr>
          <p:nvPr>
            <p:ph type="ftr" sz="quarter" idx="16"/>
          </p:nvPr>
        </p:nvSpPr>
        <p:spPr>
          <a:xfrm>
            <a:off x="4038600" y="6356350"/>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24597353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ransition 2">
    <p:spTree>
      <p:nvGrpSpPr>
        <p:cNvPr id="1" name=""/>
        <p:cNvGrpSpPr/>
        <p:nvPr/>
      </p:nvGrpSpPr>
      <p:grpSpPr>
        <a:xfrm>
          <a:off x="0" y="0"/>
          <a:ext cx="0" cy="0"/>
          <a:chOff x="0" y="0"/>
          <a:chExt cx="0" cy="0"/>
        </a:xfrm>
      </p:grpSpPr>
      <p:pic>
        <p:nvPicPr>
          <p:cNvPr id="9" name="Picture 8" descr="A person sitting in front of a window&#10;&#10;Description automatically generated">
            <a:extLst>
              <a:ext uri="{FF2B5EF4-FFF2-40B4-BE49-F238E27FC236}">
                <a16:creationId xmlns:a16="http://schemas.microsoft.com/office/drawing/2014/main" id="{57444996-A105-9C45-B2AE-BFDCBB37882F}"/>
              </a:ext>
            </a:extLst>
          </p:cNvPr>
          <p:cNvPicPr>
            <a:picLocks noChangeAspect="1"/>
          </p:cNvPicPr>
          <p:nvPr userDrawn="1"/>
        </p:nvPicPr>
        <p:blipFill rotWithShape="1">
          <a:blip r:embed="rId2"/>
          <a:srcRect l="23821" t="184" r="4055" b="-184"/>
          <a:stretch/>
        </p:blipFill>
        <p:spPr>
          <a:xfrm>
            <a:off x="3981498" y="403341"/>
            <a:ext cx="7773489" cy="6062472"/>
          </a:xfrm>
          <a:prstGeom prst="rect">
            <a:avLst/>
          </a:prstGeom>
        </p:spPr>
      </p:pic>
      <p:sp>
        <p:nvSpPr>
          <p:cNvPr id="8" name="Picture Placeholder 7">
            <a:extLst>
              <a:ext uri="{FF2B5EF4-FFF2-40B4-BE49-F238E27FC236}">
                <a16:creationId xmlns:a16="http://schemas.microsoft.com/office/drawing/2014/main" id="{16D7E7D2-4256-5B4F-BC6F-DDF1E389CEC3}"/>
              </a:ext>
            </a:extLst>
          </p:cNvPr>
          <p:cNvSpPr>
            <a:spLocks noGrp="1"/>
          </p:cNvSpPr>
          <p:nvPr>
            <p:ph type="pic" sz="quarter" idx="11"/>
          </p:nvPr>
        </p:nvSpPr>
        <p:spPr>
          <a:xfrm>
            <a:off x="3982588" y="392186"/>
            <a:ext cx="7772400" cy="6062472"/>
          </a:xfrm>
        </p:spPr>
        <p:txBody>
          <a:bodyPr>
            <a:normAutofit/>
          </a:bodyPr>
          <a:lstStyle>
            <a:lvl1pPr marL="0" indent="0">
              <a:buNone/>
              <a:defRPr sz="1800"/>
            </a:lvl1pPr>
          </a:lstStyle>
          <a:p>
            <a:endParaRPr lang="en-US"/>
          </a:p>
        </p:txBody>
      </p:sp>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559835" y="3051343"/>
            <a:ext cx="3082525" cy="1604633"/>
          </a:xfrm>
        </p:spPr>
        <p:txBody>
          <a:bodyPr anchor="t">
            <a:normAutofit/>
          </a:bodyPr>
          <a:lstStyle>
            <a:lvl1pPr algn="l">
              <a:defRPr sz="4000"/>
            </a:lvl1pPr>
          </a:lstStyle>
          <a:p>
            <a:r>
              <a:rPr lang="en-US"/>
              <a:t>Transition Slide Title</a:t>
            </a:r>
          </a:p>
        </p:txBody>
      </p:sp>
      <p:sp>
        <p:nvSpPr>
          <p:cNvPr id="14" name="Text Placeholder 9">
            <a:extLst>
              <a:ext uri="{FF2B5EF4-FFF2-40B4-BE49-F238E27FC236}">
                <a16:creationId xmlns:a16="http://schemas.microsoft.com/office/drawing/2014/main" id="{31B5644D-F016-AE40-9395-0E29887463AF}"/>
              </a:ext>
            </a:extLst>
          </p:cNvPr>
          <p:cNvSpPr>
            <a:spLocks noGrp="1"/>
          </p:cNvSpPr>
          <p:nvPr>
            <p:ph type="body" sz="quarter" idx="10" hasCustomPrompt="1"/>
          </p:nvPr>
        </p:nvSpPr>
        <p:spPr>
          <a:xfrm>
            <a:off x="559835" y="2661155"/>
            <a:ext cx="3082525" cy="355146"/>
          </a:xfrm>
        </p:spPr>
        <p:txBody>
          <a:bodyPr anchor="ctr">
            <a:normAutofit/>
          </a:bodyPr>
          <a:lstStyle>
            <a:lvl1pPr marL="0" indent="0">
              <a:buNone/>
              <a:defRPr sz="1600"/>
            </a:lvl1pPr>
          </a:lstStyle>
          <a:p>
            <a:pPr lvl="0"/>
            <a:r>
              <a:rPr lang="en-US"/>
              <a:t>Rubric Text</a:t>
            </a:r>
          </a:p>
        </p:txBody>
      </p:sp>
      <p:pic>
        <p:nvPicPr>
          <p:cNvPr id="7" name="Picture 6" descr="A close up of a sign&#10;&#10;Description automatically generated">
            <a:extLst>
              <a:ext uri="{FF2B5EF4-FFF2-40B4-BE49-F238E27FC236}">
                <a16:creationId xmlns:a16="http://schemas.microsoft.com/office/drawing/2014/main" id="{6C723EDB-8C7E-CC4F-8674-0A6A94E141D9}"/>
              </a:ext>
            </a:extLst>
          </p:cNvPr>
          <p:cNvPicPr>
            <a:picLocks noChangeAspect="1"/>
          </p:cNvPicPr>
          <p:nvPr userDrawn="1"/>
        </p:nvPicPr>
        <p:blipFill>
          <a:blip r:embed="rId3"/>
          <a:stretch>
            <a:fillRect/>
          </a:stretch>
        </p:blipFill>
        <p:spPr>
          <a:xfrm>
            <a:off x="179166" y="6565900"/>
            <a:ext cx="692779" cy="148012"/>
          </a:xfrm>
          <a:prstGeom prst="rect">
            <a:avLst/>
          </a:prstGeom>
        </p:spPr>
      </p:pic>
      <p:sp>
        <p:nvSpPr>
          <p:cNvPr id="10" name="Footer Placeholder 2">
            <a:extLst>
              <a:ext uri="{FF2B5EF4-FFF2-40B4-BE49-F238E27FC236}">
                <a16:creationId xmlns:a16="http://schemas.microsoft.com/office/drawing/2014/main" id="{02B7DCDA-B557-4DE3-86D4-A315CAEC6CF0}"/>
              </a:ext>
            </a:extLst>
          </p:cNvPr>
          <p:cNvSpPr>
            <a:spLocks noGrp="1"/>
          </p:cNvSpPr>
          <p:nvPr>
            <p:ph type="ftr" sz="quarter" idx="12"/>
          </p:nvPr>
        </p:nvSpPr>
        <p:spPr>
          <a:xfrm>
            <a:off x="4038600" y="6463041"/>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11" name="TextBox 10">
            <a:extLst>
              <a:ext uri="{FF2B5EF4-FFF2-40B4-BE49-F238E27FC236}">
                <a16:creationId xmlns:a16="http://schemas.microsoft.com/office/drawing/2014/main" id="{DBCA023C-5BC0-463E-8726-F3B9DBA7A0EC}"/>
              </a:ext>
            </a:extLst>
          </p:cNvPr>
          <p:cNvSpPr txBox="1"/>
          <p:nvPr userDrawn="1"/>
        </p:nvSpPr>
        <p:spPr>
          <a:xfrm>
            <a:off x="7959777" y="2405921"/>
            <a:ext cx="2375941" cy="1107996"/>
          </a:xfrm>
          <a:prstGeom prst="rect">
            <a:avLst/>
          </a:prstGeom>
          <a:noFill/>
        </p:spPr>
        <p:txBody>
          <a:bodyPr wrap="square" rtlCol="0">
            <a:spAutoFit/>
          </a:bodyPr>
          <a:lstStyle/>
          <a:p>
            <a:r>
              <a:rPr lang="en-US" sz="6600" b="1">
                <a:solidFill>
                  <a:schemeClr val="accent1"/>
                </a:solidFill>
              </a:rPr>
              <a:t>FPO</a:t>
            </a:r>
          </a:p>
        </p:txBody>
      </p:sp>
    </p:spTree>
    <p:extLst>
      <p:ext uri="{BB962C8B-B14F-4D97-AF65-F5344CB8AC3E}">
        <p14:creationId xmlns:p14="http://schemas.microsoft.com/office/powerpoint/2010/main" val="28889555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able of Conten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2680995" y="958376"/>
            <a:ext cx="6830009" cy="616669"/>
          </a:xfrm>
        </p:spPr>
        <p:txBody>
          <a:bodyPr anchor="t">
            <a:normAutofit/>
          </a:bodyPr>
          <a:lstStyle>
            <a:lvl1pPr algn="ctr">
              <a:defRPr sz="4000"/>
            </a:lvl1pPr>
          </a:lstStyle>
          <a:p>
            <a:r>
              <a:rPr lang="en-US"/>
              <a:t>Table of Contents</a:t>
            </a:r>
          </a:p>
        </p:txBody>
      </p:sp>
      <p:pic>
        <p:nvPicPr>
          <p:cNvPr id="18" name="Picture 17" descr="A close up of a sign&#10;&#10;Description automatically generated">
            <a:extLst>
              <a:ext uri="{FF2B5EF4-FFF2-40B4-BE49-F238E27FC236}">
                <a16:creationId xmlns:a16="http://schemas.microsoft.com/office/drawing/2014/main" id="{20F35A3E-F1B2-474E-BD93-1391A39470CB}"/>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4" name="Footer Placeholder 2">
            <a:extLst>
              <a:ext uri="{FF2B5EF4-FFF2-40B4-BE49-F238E27FC236}">
                <a16:creationId xmlns:a16="http://schemas.microsoft.com/office/drawing/2014/main" id="{599E83EC-DE81-4FA9-AE9F-10B338D4D88D}"/>
              </a:ext>
            </a:extLst>
          </p:cNvPr>
          <p:cNvSpPr>
            <a:spLocks noGrp="1"/>
          </p:cNvSpPr>
          <p:nvPr>
            <p:ph type="ftr" sz="quarter" idx="11"/>
          </p:nvPr>
        </p:nvSpPr>
        <p:spPr>
          <a:xfrm>
            <a:off x="4038599" y="6457343"/>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3781211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Feature 1">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A915D6-83C4-384B-863B-6DE3D722B2A2}"/>
              </a:ext>
            </a:extLst>
          </p:cNvPr>
          <p:cNvSpPr/>
          <p:nvPr userDrawn="1"/>
        </p:nvSpPr>
        <p:spPr>
          <a:xfrm>
            <a:off x="8592457" y="412691"/>
            <a:ext cx="3169416" cy="6032619"/>
          </a:xfrm>
          <a:prstGeom prst="rect">
            <a:avLst/>
          </a:prstGeom>
          <a:solidFill>
            <a:srgbClr val="A7A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1174" y="1413758"/>
            <a:ext cx="285631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431174" y="2825800"/>
            <a:ext cx="285631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3599544" y="2825800"/>
            <a:ext cx="2184399"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3599544" y="3336800"/>
            <a:ext cx="2184399"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4" name="Text Placeholder 11">
            <a:extLst>
              <a:ext uri="{FF2B5EF4-FFF2-40B4-BE49-F238E27FC236}">
                <a16:creationId xmlns:a16="http://schemas.microsoft.com/office/drawing/2014/main" id="{B66F2050-D3D3-A74D-BA72-4AA2F90FB77B}"/>
              </a:ext>
            </a:extLst>
          </p:cNvPr>
          <p:cNvSpPr>
            <a:spLocks noGrp="1"/>
          </p:cNvSpPr>
          <p:nvPr>
            <p:ph type="body" sz="quarter" idx="15" hasCustomPrompt="1"/>
          </p:nvPr>
        </p:nvSpPr>
        <p:spPr>
          <a:xfrm>
            <a:off x="8853054" y="3336800"/>
            <a:ext cx="2597727" cy="2670404"/>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7" name="Text Placeholder 11">
            <a:extLst>
              <a:ext uri="{FF2B5EF4-FFF2-40B4-BE49-F238E27FC236}">
                <a16:creationId xmlns:a16="http://schemas.microsoft.com/office/drawing/2014/main" id="{5A00F720-6B0C-4F40-A490-70C380824425}"/>
              </a:ext>
            </a:extLst>
          </p:cNvPr>
          <p:cNvSpPr>
            <a:spLocks noGrp="1"/>
          </p:cNvSpPr>
          <p:nvPr>
            <p:ph type="body" sz="quarter" idx="16" hasCustomPrompt="1"/>
          </p:nvPr>
        </p:nvSpPr>
        <p:spPr>
          <a:xfrm>
            <a:off x="6096000" y="2825800"/>
            <a:ext cx="2184399"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8" name="Text Placeholder 11">
            <a:extLst>
              <a:ext uri="{FF2B5EF4-FFF2-40B4-BE49-F238E27FC236}">
                <a16:creationId xmlns:a16="http://schemas.microsoft.com/office/drawing/2014/main" id="{6F35440E-AD7C-E241-9D00-7D13D5D4EF50}"/>
              </a:ext>
            </a:extLst>
          </p:cNvPr>
          <p:cNvSpPr>
            <a:spLocks noGrp="1"/>
          </p:cNvSpPr>
          <p:nvPr>
            <p:ph type="body" sz="quarter" idx="17" hasCustomPrompt="1"/>
          </p:nvPr>
        </p:nvSpPr>
        <p:spPr>
          <a:xfrm>
            <a:off x="6096000" y="3336800"/>
            <a:ext cx="2184399"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9" name="Text Placeholder 9">
            <a:extLst>
              <a:ext uri="{FF2B5EF4-FFF2-40B4-BE49-F238E27FC236}">
                <a16:creationId xmlns:a16="http://schemas.microsoft.com/office/drawing/2014/main" id="{B20C9CDF-9259-7349-908C-7AAFE664E94E}"/>
              </a:ext>
            </a:extLst>
          </p:cNvPr>
          <p:cNvSpPr>
            <a:spLocks noGrp="1"/>
          </p:cNvSpPr>
          <p:nvPr>
            <p:ph type="body" sz="quarter" idx="18" hasCustomPrompt="1"/>
          </p:nvPr>
        </p:nvSpPr>
        <p:spPr>
          <a:xfrm>
            <a:off x="8853054" y="920546"/>
            <a:ext cx="2597727" cy="1317369"/>
          </a:xfrm>
        </p:spPr>
        <p:txBody>
          <a:bodyPr>
            <a:noAutofit/>
          </a:bodyPr>
          <a:lstStyle>
            <a:lvl1pPr marL="0" indent="0" algn="ctr">
              <a:buNone/>
              <a:defRPr sz="8000" b="1" i="0">
                <a:solidFill>
                  <a:schemeClr val="bg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pic>
        <p:nvPicPr>
          <p:cNvPr id="13" name="Picture 12" descr="A close up of a sign&#10;&#10;Description automatically generated">
            <a:extLst>
              <a:ext uri="{FF2B5EF4-FFF2-40B4-BE49-F238E27FC236}">
                <a16:creationId xmlns:a16="http://schemas.microsoft.com/office/drawing/2014/main" id="{DE25D3F6-21B3-E447-81A8-2AF21CE12385}"/>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15" name="Footer Placeholder 2">
            <a:extLst>
              <a:ext uri="{FF2B5EF4-FFF2-40B4-BE49-F238E27FC236}">
                <a16:creationId xmlns:a16="http://schemas.microsoft.com/office/drawing/2014/main" id="{0B5A4C7A-9CB1-4127-90C7-BAC1927BA5C3}"/>
              </a:ext>
            </a:extLst>
          </p:cNvPr>
          <p:cNvSpPr>
            <a:spLocks noGrp="1"/>
          </p:cNvSpPr>
          <p:nvPr>
            <p:ph type="ftr" sz="quarter" idx="19"/>
          </p:nvPr>
        </p:nvSpPr>
        <p:spPr>
          <a:xfrm>
            <a:off x="4038600" y="6356350"/>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563382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ontent 3">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E5F58B-A9FE-234C-9FCB-B9EB814973FE}"/>
              </a:ext>
            </a:extLst>
          </p:cNvPr>
          <p:cNvSpPr/>
          <p:nvPr userDrawn="1"/>
        </p:nvSpPr>
        <p:spPr>
          <a:xfrm>
            <a:off x="6096000" y="412691"/>
            <a:ext cx="5665873" cy="603261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818449" y="875876"/>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818448" y="2361515"/>
            <a:ext cx="4840073"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6650226" y="1131844"/>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6650225" y="1556782"/>
            <a:ext cx="4452115" cy="170278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5" name="Text Placeholder 11">
            <a:extLst>
              <a:ext uri="{FF2B5EF4-FFF2-40B4-BE49-F238E27FC236}">
                <a16:creationId xmlns:a16="http://schemas.microsoft.com/office/drawing/2014/main" id="{3D61B71D-EB94-2840-91F3-E73D87FF4DAE}"/>
              </a:ext>
            </a:extLst>
          </p:cNvPr>
          <p:cNvSpPr>
            <a:spLocks noGrp="1"/>
          </p:cNvSpPr>
          <p:nvPr>
            <p:ph type="body" sz="quarter" idx="14" hasCustomPrompt="1"/>
          </p:nvPr>
        </p:nvSpPr>
        <p:spPr>
          <a:xfrm>
            <a:off x="6650226" y="3666895"/>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6" name="Text Placeholder 11">
            <a:extLst>
              <a:ext uri="{FF2B5EF4-FFF2-40B4-BE49-F238E27FC236}">
                <a16:creationId xmlns:a16="http://schemas.microsoft.com/office/drawing/2014/main" id="{0813BCA8-238F-254B-B412-89F9558E7546}"/>
              </a:ext>
            </a:extLst>
          </p:cNvPr>
          <p:cNvSpPr>
            <a:spLocks noGrp="1"/>
          </p:cNvSpPr>
          <p:nvPr>
            <p:ph type="body" sz="quarter" idx="15" hasCustomPrompt="1"/>
          </p:nvPr>
        </p:nvSpPr>
        <p:spPr>
          <a:xfrm>
            <a:off x="6650225" y="4091833"/>
            <a:ext cx="4452115" cy="170278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pic>
        <p:nvPicPr>
          <p:cNvPr id="13" name="Picture 12" descr="A close up of a sign&#10;&#10;Description automatically generated">
            <a:extLst>
              <a:ext uri="{FF2B5EF4-FFF2-40B4-BE49-F238E27FC236}">
                <a16:creationId xmlns:a16="http://schemas.microsoft.com/office/drawing/2014/main" id="{F6BA0ACB-29B5-1C45-ADFE-F5BC94507407}"/>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17" name="Footer Placeholder 2">
            <a:extLst>
              <a:ext uri="{FF2B5EF4-FFF2-40B4-BE49-F238E27FC236}">
                <a16:creationId xmlns:a16="http://schemas.microsoft.com/office/drawing/2014/main" id="{E66DE480-CD3E-451A-A21B-C7A75A80143E}"/>
              </a:ext>
            </a:extLst>
          </p:cNvPr>
          <p:cNvSpPr>
            <a:spLocks noGrp="1"/>
          </p:cNvSpPr>
          <p:nvPr>
            <p:ph type="ftr" sz="quarter" idx="16"/>
          </p:nvPr>
        </p:nvSpPr>
        <p:spPr>
          <a:xfrm>
            <a:off x="4038600" y="6356350"/>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2664926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C172B-C077-4741-8B03-20D7D81EB4B5}"/>
              </a:ext>
            </a:extLst>
          </p:cNvPr>
          <p:cNvSpPr/>
          <p:nvPr userDrawn="1"/>
        </p:nvSpPr>
        <p:spPr>
          <a:xfrm>
            <a:off x="0" y="0"/>
            <a:ext cx="3984859"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1174" y="1413758"/>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431174" y="2825800"/>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810668" y="2386204"/>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4810668" y="2897204"/>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3" name="Text Placeholder 11">
            <a:extLst>
              <a:ext uri="{FF2B5EF4-FFF2-40B4-BE49-F238E27FC236}">
                <a16:creationId xmlns:a16="http://schemas.microsoft.com/office/drawing/2014/main" id="{8A3C7CFE-3CCF-304A-9F1F-DFAFCD899C03}"/>
              </a:ext>
            </a:extLst>
          </p:cNvPr>
          <p:cNvSpPr>
            <a:spLocks noGrp="1"/>
          </p:cNvSpPr>
          <p:nvPr>
            <p:ph type="body" sz="quarter" idx="14" hasCustomPrompt="1"/>
          </p:nvPr>
        </p:nvSpPr>
        <p:spPr>
          <a:xfrm>
            <a:off x="8127879" y="2386204"/>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4" name="Text Placeholder 11">
            <a:extLst>
              <a:ext uri="{FF2B5EF4-FFF2-40B4-BE49-F238E27FC236}">
                <a16:creationId xmlns:a16="http://schemas.microsoft.com/office/drawing/2014/main" id="{B66F2050-D3D3-A74D-BA72-4AA2F90FB77B}"/>
              </a:ext>
            </a:extLst>
          </p:cNvPr>
          <p:cNvSpPr>
            <a:spLocks noGrp="1"/>
          </p:cNvSpPr>
          <p:nvPr>
            <p:ph type="body" sz="quarter" idx="15" hasCustomPrompt="1"/>
          </p:nvPr>
        </p:nvSpPr>
        <p:spPr>
          <a:xfrm>
            <a:off x="8127879" y="2897204"/>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pic>
        <p:nvPicPr>
          <p:cNvPr id="15" name="Picture 14" descr="A close up of a sign&#10;&#10;Description automatically generated">
            <a:extLst>
              <a:ext uri="{FF2B5EF4-FFF2-40B4-BE49-F238E27FC236}">
                <a16:creationId xmlns:a16="http://schemas.microsoft.com/office/drawing/2014/main" id="{1132250D-C2B4-F443-B296-83BDECB7F925}"/>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3" name="Footer Placeholder 2">
            <a:extLst>
              <a:ext uri="{FF2B5EF4-FFF2-40B4-BE49-F238E27FC236}">
                <a16:creationId xmlns:a16="http://schemas.microsoft.com/office/drawing/2014/main" id="{EE152AFF-5B97-4113-8F64-38FF9CA36D5C}"/>
              </a:ext>
            </a:extLst>
          </p:cNvPr>
          <p:cNvSpPr>
            <a:spLocks noGrp="1"/>
          </p:cNvSpPr>
          <p:nvPr>
            <p:ph type="ftr" sz="quarter" idx="17"/>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368983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2 for internal audiences">
    <p:spTree>
      <p:nvGrpSpPr>
        <p:cNvPr id="1" name=""/>
        <p:cNvGrpSpPr/>
        <p:nvPr/>
      </p:nvGrpSpPr>
      <p:grpSpPr>
        <a:xfrm>
          <a:off x="0" y="0"/>
          <a:ext cx="0" cy="0"/>
          <a:chOff x="0" y="0"/>
          <a:chExt cx="0" cy="0"/>
        </a:xfrm>
      </p:grpSpPr>
      <p:sp>
        <p:nvSpPr>
          <p:cNvPr id="18" name="Rectangle 17"/>
          <p:cNvSpPr/>
          <p:nvPr userDrawn="1"/>
        </p:nvSpPr>
        <p:spPr bwMode="auto">
          <a:xfrm>
            <a:off x="270795" y="2084172"/>
            <a:ext cx="8964248" cy="3586208"/>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0796" y="2084173"/>
            <a:ext cx="8962692" cy="1793104"/>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207200" y="470411"/>
            <a:ext cx="1522404" cy="326166"/>
          </a:xfrm>
          <a:prstGeom prst="rect">
            <a:avLst/>
          </a:prstGeom>
        </p:spPr>
      </p:pic>
      <p:sp>
        <p:nvSpPr>
          <p:cNvPr id="5" name="Text Placeholder 4"/>
          <p:cNvSpPr>
            <a:spLocks noGrp="1"/>
          </p:cNvSpPr>
          <p:nvPr>
            <p:ph type="body" sz="quarter" idx="12" hasCustomPrompt="1"/>
          </p:nvPr>
        </p:nvSpPr>
        <p:spPr>
          <a:xfrm>
            <a:off x="270795" y="3877271"/>
            <a:ext cx="8964248" cy="1792326"/>
          </a:xfrm>
          <a:noFill/>
        </p:spPr>
        <p:txBody>
          <a:bodyPr lIns="146304" tIns="109728" rIns="146304" bIns="109728">
            <a:noAutofit/>
          </a:bodyPr>
          <a:lstStyle>
            <a:lvl1pPr marL="0" indent="0">
              <a:spcBef>
                <a:spcPts val="0"/>
              </a:spcBef>
              <a:buNone/>
              <a:defRPr sz="3529" spc="0" baseline="0">
                <a:gradFill>
                  <a:gsLst>
                    <a:gs pos="4583">
                      <a:srgbClr val="FFFFFF"/>
                    </a:gs>
                    <a:gs pos="84000">
                      <a:srgbClr val="FFFFFF"/>
                    </a:gs>
                  </a:gsLst>
                  <a:lin ang="5400000" scaled="0"/>
                </a:gradFill>
                <a:latin typeface="+mj-lt"/>
              </a:defRPr>
            </a:lvl1pPr>
          </a:lstStyle>
          <a:p>
            <a:pPr lvl="0"/>
            <a:r>
              <a:rPr lang="en-US"/>
              <a:t>Speaker Name</a:t>
            </a:r>
          </a:p>
        </p:txBody>
      </p:sp>
      <p:sp>
        <p:nvSpPr>
          <p:cNvPr id="2" name="TextBox 1"/>
          <p:cNvSpPr txBox="1"/>
          <p:nvPr userDrawn="1"/>
        </p:nvSpPr>
        <p:spPr>
          <a:xfrm>
            <a:off x="290950" y="6566898"/>
            <a:ext cx="4571779" cy="162955"/>
          </a:xfrm>
          <a:prstGeom prst="rect">
            <a:avLst/>
          </a:prstGeom>
          <a:noFill/>
        </p:spPr>
        <p:txBody>
          <a:bodyPr wrap="square" lIns="179285" tIns="0" rIns="0" bIns="0" rtlCol="0">
            <a:spAutoFit/>
          </a:bodyPr>
          <a:lstStyle/>
          <a:p>
            <a:pPr>
              <a:lnSpc>
                <a:spcPct val="90000"/>
              </a:lnSpc>
              <a:spcAft>
                <a:spcPts val="588"/>
              </a:spcAft>
            </a:pPr>
            <a:r>
              <a:rPr lang="en-US" sz="1176">
                <a:gradFill>
                  <a:gsLst>
                    <a:gs pos="2917">
                      <a:srgbClr val="505050"/>
                    </a:gs>
                    <a:gs pos="30000">
                      <a:srgbClr val="505050"/>
                    </a:gs>
                  </a:gsLst>
                  <a:lin ang="5400000" scaled="0"/>
                </a:gradFill>
              </a:rPr>
              <a:t>http://marketresearch</a:t>
            </a:r>
          </a:p>
        </p:txBody>
      </p:sp>
      <p:sp>
        <p:nvSpPr>
          <p:cNvPr id="10" name="Rectangle 9"/>
          <p:cNvSpPr>
            <a:spLocks/>
          </p:cNvSpPr>
          <p:nvPr userDrawn="1"/>
        </p:nvSpPr>
        <p:spPr bwMode="auto">
          <a:xfrm>
            <a:off x="269236" y="289502"/>
            <a:ext cx="1794417" cy="179467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451">
                <a:solidFill>
                  <a:srgbClr val="FFFFFF"/>
                </a:solidFill>
                <a:ea typeface="Segoe UI" pitchFamily="34" charset="0"/>
                <a:cs typeface="Segoe UI" pitchFamily="34" charset="0"/>
              </a:rPr>
              <a:t>Marketing</a:t>
            </a:r>
            <a:endParaRPr lang="en-IN" sz="245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05499666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3137" strike="noStrike">
                <a:solidFill>
                  <a:srgbClr val="2F2F2F"/>
                </a:solidFill>
              </a:defRPr>
            </a:lvl1pPr>
          </a:lstStyle>
          <a:p>
            <a:r>
              <a:rPr lang="en-US"/>
              <a:t>Title</a:t>
            </a:r>
          </a:p>
        </p:txBody>
      </p:sp>
    </p:spTree>
    <p:extLst>
      <p:ext uri="{BB962C8B-B14F-4D97-AF65-F5344CB8AC3E}">
        <p14:creationId xmlns:p14="http://schemas.microsoft.com/office/powerpoint/2010/main" val="236695552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End 2">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456965-7C8F-D64A-A5A8-3FFB1D626A75}"/>
              </a:ext>
            </a:extLst>
          </p:cNvPr>
          <p:cNvSpPr txBox="1"/>
          <p:nvPr userDrawn="1"/>
        </p:nvSpPr>
        <p:spPr>
          <a:xfrm>
            <a:off x="387275" y="6239436"/>
            <a:ext cx="10962042" cy="490647"/>
          </a:xfrm>
          <a:prstGeom prst="rect">
            <a:avLst/>
          </a:prstGeom>
          <a:noFill/>
        </p:spPr>
        <p:txBody>
          <a:bodyPr wrap="square" rtlCol="0">
            <a:spAutoFit/>
          </a:bodyPr>
          <a:lstStyle/>
          <a:p>
            <a:pPr>
              <a:lnSpc>
                <a:spcPct val="150000"/>
              </a:lnSpc>
            </a:pPr>
            <a:r>
              <a:rPr lang="en-US" sz="600" b="0" i="0">
                <a:solidFill>
                  <a:schemeClr val="bg1"/>
                </a:solidFill>
                <a:latin typeface="Segoe UI" panose="020B0502040204020203" pitchFamily="34" charset="0"/>
                <a:cs typeface="Segoe UI" panose="020B0502040204020203" pitchFamily="34" charset="0"/>
              </a:rPr>
              <a:t>© 2020 Microsoft Corporation. All rights reserved. Microsoft, Windows, Windows Vista and other product names are or may be registered trademarks and/or trademarks in the U.S. and/or other countries.</a:t>
            </a:r>
          </a:p>
          <a:p>
            <a:pPr>
              <a:lnSpc>
                <a:spcPct val="150000"/>
              </a:lnSpc>
            </a:pPr>
            <a:r>
              <a:rPr lang="en-US" sz="600" b="0" i="0">
                <a:solidFill>
                  <a:schemeClr val="bg1"/>
                </a:solidFill>
                <a:latin typeface="Segoe UI" panose="020B0502040204020203" pitchFamily="34" charset="0"/>
                <a:cs typeface="Segoe UI"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a:extLst>
              <a:ext uri="{FF2B5EF4-FFF2-40B4-BE49-F238E27FC236}">
                <a16:creationId xmlns:a16="http://schemas.microsoft.com/office/drawing/2014/main" id="{B4E3F017-B629-BA4A-AEAE-712DDF50ADA5}"/>
              </a:ext>
            </a:extLst>
          </p:cNvPr>
          <p:cNvPicPr>
            <a:picLocks noChangeAspect="1"/>
          </p:cNvPicPr>
          <p:nvPr userDrawn="1"/>
        </p:nvPicPr>
        <p:blipFill>
          <a:blip r:embed="rId2"/>
          <a:srcRect/>
          <a:stretch/>
        </p:blipFill>
        <p:spPr>
          <a:xfrm>
            <a:off x="504540" y="3183675"/>
            <a:ext cx="2296500" cy="490647"/>
          </a:xfrm>
          <a:prstGeom prst="rect">
            <a:avLst/>
          </a:prstGeom>
        </p:spPr>
      </p:pic>
      <p:sp>
        <p:nvSpPr>
          <p:cNvPr id="5" name="Footer Placeholder 2">
            <a:extLst>
              <a:ext uri="{FF2B5EF4-FFF2-40B4-BE49-F238E27FC236}">
                <a16:creationId xmlns:a16="http://schemas.microsoft.com/office/drawing/2014/main" id="{DD1EB3A4-1A0B-4EA8-B505-B70617AAE9EC}"/>
              </a:ext>
            </a:extLst>
          </p:cNvPr>
          <p:cNvSpPr>
            <a:spLocks noGrp="1"/>
          </p:cNvSpPr>
          <p:nvPr>
            <p:ph type="ftr" sz="quarter" idx="11"/>
          </p:nvPr>
        </p:nvSpPr>
        <p:spPr>
          <a:xfrm>
            <a:off x="4038600" y="6356350"/>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30459391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F3F46-81FB-F44B-B0E9-E315781E5CF6}"/>
              </a:ext>
            </a:extLst>
          </p:cNvPr>
          <p:cNvPicPr>
            <a:picLocks noChangeAspect="1"/>
          </p:cNvPicPr>
          <p:nvPr userDrawn="1"/>
        </p:nvPicPr>
        <p:blipFill rotWithShape="1">
          <a:blip r:embed="rId2"/>
          <a:srcRect l="16665" r="17600" b="17428"/>
          <a:stretch/>
        </p:blipFill>
        <p:spPr>
          <a:xfrm>
            <a:off x="4000500" y="0"/>
            <a:ext cx="8191500" cy="6858000"/>
          </a:xfrm>
          <a:prstGeom prst="rect">
            <a:avLst/>
          </a:prstGeom>
        </p:spPr>
      </p:pic>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374315" y="1582615"/>
            <a:ext cx="3396573" cy="3459077"/>
          </a:xfrm>
        </p:spPr>
        <p:txBody>
          <a:bodyPr anchor="t">
            <a:normAutofit/>
          </a:bodyPr>
          <a:lstStyle>
            <a:lvl1pPr algn="l">
              <a:defRPr sz="3000"/>
            </a:lvl1pPr>
          </a:lstStyle>
          <a:p>
            <a:r>
              <a:rPr lang="en-US"/>
              <a:t>Master Template PowerPoint Deck</a:t>
            </a:r>
          </a:p>
        </p:txBody>
      </p:sp>
      <p:pic>
        <p:nvPicPr>
          <p:cNvPr id="5" name="Picture 4" descr="A close up of a sign&#10;&#10;Description automatically generated">
            <a:extLst>
              <a:ext uri="{FF2B5EF4-FFF2-40B4-BE49-F238E27FC236}">
                <a16:creationId xmlns:a16="http://schemas.microsoft.com/office/drawing/2014/main" id="{62426779-B484-F249-82F6-CCE5301C175D}"/>
              </a:ext>
            </a:extLst>
          </p:cNvPr>
          <p:cNvPicPr>
            <a:picLocks noChangeAspect="1"/>
          </p:cNvPicPr>
          <p:nvPr userDrawn="1"/>
        </p:nvPicPr>
        <p:blipFill>
          <a:blip r:embed="rId3"/>
          <a:stretch>
            <a:fillRect/>
          </a:stretch>
        </p:blipFill>
        <p:spPr>
          <a:xfrm>
            <a:off x="547328" y="555626"/>
            <a:ext cx="817336" cy="174624"/>
          </a:xfrm>
          <a:prstGeom prst="rect">
            <a:avLst/>
          </a:prstGeom>
        </p:spPr>
      </p:pic>
      <p:sp>
        <p:nvSpPr>
          <p:cNvPr id="8" name="Text Placeholder 3">
            <a:extLst>
              <a:ext uri="{FF2B5EF4-FFF2-40B4-BE49-F238E27FC236}">
                <a16:creationId xmlns:a16="http://schemas.microsoft.com/office/drawing/2014/main" id="{A686A06C-C454-A048-8212-FF8848ADB3F6}"/>
              </a:ext>
            </a:extLst>
          </p:cNvPr>
          <p:cNvSpPr>
            <a:spLocks noGrp="1"/>
          </p:cNvSpPr>
          <p:nvPr>
            <p:ph type="body" sz="quarter" idx="11"/>
          </p:nvPr>
        </p:nvSpPr>
        <p:spPr>
          <a:xfrm>
            <a:off x="374315" y="5054183"/>
            <a:ext cx="3396573" cy="862013"/>
          </a:xfrm>
        </p:spPr>
        <p:txBody>
          <a:bodyPr>
            <a:noAutofit/>
          </a:bodyPr>
          <a:lstStyle>
            <a:lvl1pPr>
              <a:defRPr sz="1600">
                <a:solidFill>
                  <a:srgbClr val="D83B0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5883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table, holding&#10;&#10;Description automatically generated">
            <a:extLst>
              <a:ext uri="{FF2B5EF4-FFF2-40B4-BE49-F238E27FC236}">
                <a16:creationId xmlns:a16="http://schemas.microsoft.com/office/drawing/2014/main" id="{A55C0067-EA4F-464E-BA4F-D700CB388E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374315" y="2445626"/>
            <a:ext cx="3396573" cy="2411427"/>
          </a:xfrm>
        </p:spPr>
        <p:txBody>
          <a:bodyPr anchor="t">
            <a:normAutofit/>
          </a:bodyPr>
          <a:lstStyle>
            <a:lvl1pPr algn="l">
              <a:defRPr sz="4000">
                <a:solidFill>
                  <a:schemeClr val="bg1"/>
                </a:solidFill>
              </a:defRPr>
            </a:lvl1pPr>
          </a:lstStyle>
          <a:p>
            <a:r>
              <a:rPr lang="en-US"/>
              <a:t>Master Template PowerPoint Deck</a:t>
            </a:r>
          </a:p>
        </p:txBody>
      </p:sp>
      <p:pic>
        <p:nvPicPr>
          <p:cNvPr id="6" name="Picture 5">
            <a:extLst>
              <a:ext uri="{FF2B5EF4-FFF2-40B4-BE49-F238E27FC236}">
                <a16:creationId xmlns:a16="http://schemas.microsoft.com/office/drawing/2014/main" id="{7FE05CD3-B330-444C-8D76-C7FF23366034}"/>
              </a:ext>
            </a:extLst>
          </p:cNvPr>
          <p:cNvPicPr>
            <a:picLocks noChangeAspect="1"/>
          </p:cNvPicPr>
          <p:nvPr userDrawn="1"/>
        </p:nvPicPr>
        <p:blipFill>
          <a:blip r:embed="rId3"/>
          <a:srcRect/>
          <a:stretch/>
        </p:blipFill>
        <p:spPr>
          <a:xfrm>
            <a:off x="547328" y="555626"/>
            <a:ext cx="817336" cy="174623"/>
          </a:xfrm>
          <a:prstGeom prst="rect">
            <a:avLst/>
          </a:prstGeom>
        </p:spPr>
      </p:pic>
    </p:spTree>
    <p:extLst>
      <p:ext uri="{BB962C8B-B14F-4D97-AF65-F5344CB8AC3E}">
        <p14:creationId xmlns:p14="http://schemas.microsoft.com/office/powerpoint/2010/main" val="132100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E6E6E6"/>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D2D0C4-8CE1-384E-81F2-8D675B9A3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14997" y="378020"/>
            <a:ext cx="6077021" cy="6098979"/>
          </a:xfrm>
          <a:prstGeom prst="rect">
            <a:avLst/>
          </a:prstGeom>
        </p:spPr>
      </p:pic>
      <p:pic>
        <p:nvPicPr>
          <p:cNvPr id="7" name="Picture 6" descr="A close up of a sign&#10;&#10;Description automatically generated">
            <a:extLst>
              <a:ext uri="{FF2B5EF4-FFF2-40B4-BE49-F238E27FC236}">
                <a16:creationId xmlns:a16="http://schemas.microsoft.com/office/drawing/2014/main" id="{72D39B6B-E937-CF43-82B4-F896255D8652}"/>
              </a:ext>
            </a:extLst>
          </p:cNvPr>
          <p:cNvPicPr>
            <a:picLocks noChangeAspect="1"/>
          </p:cNvPicPr>
          <p:nvPr userDrawn="1"/>
        </p:nvPicPr>
        <p:blipFill>
          <a:blip r:embed="rId3"/>
          <a:stretch>
            <a:fillRect/>
          </a:stretch>
        </p:blipFill>
        <p:spPr>
          <a:xfrm>
            <a:off x="547328" y="555626"/>
            <a:ext cx="817336" cy="174624"/>
          </a:xfrm>
          <a:prstGeom prst="rect">
            <a:avLst/>
          </a:prstGeom>
        </p:spPr>
      </p:pic>
      <p:sp>
        <p:nvSpPr>
          <p:cNvPr id="5" name="Rectangle 4">
            <a:extLst>
              <a:ext uri="{FF2B5EF4-FFF2-40B4-BE49-F238E27FC236}">
                <a16:creationId xmlns:a16="http://schemas.microsoft.com/office/drawing/2014/main" id="{32E60372-6063-D144-87CC-4715C3BA9EEA}"/>
              </a:ext>
            </a:extLst>
          </p:cNvPr>
          <p:cNvSpPr/>
          <p:nvPr userDrawn="1"/>
        </p:nvSpPr>
        <p:spPr>
          <a:xfrm>
            <a:off x="399982" y="1357162"/>
            <a:ext cx="6122738" cy="4126166"/>
          </a:xfrm>
          <a:prstGeom prst="rect">
            <a:avLst/>
          </a:prstGeom>
          <a:solidFill>
            <a:srgbClr val="A7A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826702" y="1985459"/>
            <a:ext cx="5269298" cy="2180398"/>
          </a:xfrm>
        </p:spPr>
        <p:txBody>
          <a:bodyPr anchor="t">
            <a:normAutofit/>
          </a:bodyPr>
          <a:lstStyle>
            <a:lvl1pPr algn="l">
              <a:defRPr sz="4000">
                <a:solidFill>
                  <a:schemeClr val="bg1"/>
                </a:solidFill>
              </a:defRPr>
            </a:lvl1pPr>
          </a:lstStyle>
          <a:p>
            <a:r>
              <a:rPr lang="en-US"/>
              <a:t>Master Template PowerPoint Deck</a:t>
            </a:r>
          </a:p>
        </p:txBody>
      </p:sp>
      <p:sp>
        <p:nvSpPr>
          <p:cNvPr id="4" name="Text Placeholder 3">
            <a:extLst>
              <a:ext uri="{FF2B5EF4-FFF2-40B4-BE49-F238E27FC236}">
                <a16:creationId xmlns:a16="http://schemas.microsoft.com/office/drawing/2014/main" id="{E82534E4-A011-1440-8303-8EC530EC17F8}"/>
              </a:ext>
            </a:extLst>
          </p:cNvPr>
          <p:cNvSpPr>
            <a:spLocks noGrp="1"/>
          </p:cNvSpPr>
          <p:nvPr>
            <p:ph type="body" sz="quarter" idx="10"/>
          </p:nvPr>
        </p:nvSpPr>
        <p:spPr>
          <a:xfrm>
            <a:off x="827088" y="4229100"/>
            <a:ext cx="5268912" cy="862013"/>
          </a:xfrm>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8" name="Footer Placeholder 2">
            <a:extLst>
              <a:ext uri="{FF2B5EF4-FFF2-40B4-BE49-F238E27FC236}">
                <a16:creationId xmlns:a16="http://schemas.microsoft.com/office/drawing/2014/main" id="{B727CD15-C0D0-4455-AA5C-5256131D6784}"/>
              </a:ext>
            </a:extLst>
          </p:cNvPr>
          <p:cNvSpPr>
            <a:spLocks noGrp="1"/>
          </p:cNvSpPr>
          <p:nvPr>
            <p:ph type="ftr" sz="quarter" idx="11"/>
          </p:nvPr>
        </p:nvSpPr>
        <p:spPr>
          <a:xfrm>
            <a:off x="4038600" y="646247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3" name="TextBox 2">
            <a:extLst>
              <a:ext uri="{FF2B5EF4-FFF2-40B4-BE49-F238E27FC236}">
                <a16:creationId xmlns:a16="http://schemas.microsoft.com/office/drawing/2014/main" id="{25362F84-EB73-4CB2-9002-EE7C60EA5EF1}"/>
              </a:ext>
            </a:extLst>
          </p:cNvPr>
          <p:cNvSpPr txBox="1"/>
          <p:nvPr userDrawn="1"/>
        </p:nvSpPr>
        <p:spPr>
          <a:xfrm>
            <a:off x="7959777" y="2405921"/>
            <a:ext cx="2375941" cy="1107996"/>
          </a:xfrm>
          <a:prstGeom prst="rect">
            <a:avLst/>
          </a:prstGeom>
          <a:noFill/>
        </p:spPr>
        <p:txBody>
          <a:bodyPr wrap="square" rtlCol="0">
            <a:spAutoFit/>
          </a:bodyPr>
          <a:lstStyle/>
          <a:p>
            <a:r>
              <a:rPr lang="en-US" sz="6600" b="1">
                <a:solidFill>
                  <a:schemeClr val="accent1"/>
                </a:solidFill>
              </a:rPr>
              <a:t>FPO</a:t>
            </a:r>
          </a:p>
        </p:txBody>
      </p:sp>
    </p:spTree>
    <p:extLst>
      <p:ext uri="{BB962C8B-B14F-4D97-AF65-F5344CB8AC3E}">
        <p14:creationId xmlns:p14="http://schemas.microsoft.com/office/powerpoint/2010/main" val="100977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4771054" y="1381163"/>
            <a:ext cx="6830009" cy="616669"/>
          </a:xfrm>
        </p:spPr>
        <p:txBody>
          <a:bodyPr anchor="t">
            <a:normAutofit/>
          </a:bodyPr>
          <a:lstStyle>
            <a:lvl1pPr algn="l">
              <a:defRPr sz="4000"/>
            </a:lvl1pPr>
          </a:lstStyle>
          <a:p>
            <a:r>
              <a:rPr lang="en-US"/>
              <a:t>Table of Contents</a:t>
            </a:r>
          </a:p>
        </p:txBody>
      </p:sp>
      <p:sp>
        <p:nvSpPr>
          <p:cNvPr id="10" name="Text Placeholder 9">
            <a:extLst>
              <a:ext uri="{FF2B5EF4-FFF2-40B4-BE49-F238E27FC236}">
                <a16:creationId xmlns:a16="http://schemas.microsoft.com/office/drawing/2014/main" id="{E939EDE7-1076-864C-A923-7A881A7E2C04}"/>
              </a:ext>
            </a:extLst>
          </p:cNvPr>
          <p:cNvSpPr>
            <a:spLocks noGrp="1"/>
          </p:cNvSpPr>
          <p:nvPr>
            <p:ph type="body" sz="quarter" idx="10" hasCustomPrompt="1"/>
          </p:nvPr>
        </p:nvSpPr>
        <p:spPr>
          <a:xfrm>
            <a:off x="5560525" y="2475745"/>
            <a:ext cx="5531221" cy="355146"/>
          </a:xfrm>
        </p:spPr>
        <p:txBody>
          <a:bodyPr anchor="ctr">
            <a:normAutofit/>
          </a:bodyPr>
          <a:lstStyle>
            <a:lvl1pPr marL="0" indent="0">
              <a:buNone/>
              <a:defRPr sz="1600"/>
            </a:lvl1pPr>
          </a:lstStyle>
          <a:p>
            <a:pPr lvl="0"/>
            <a:r>
              <a:rPr lang="en-US"/>
              <a:t>Content Topic One</a:t>
            </a:r>
          </a:p>
        </p:txBody>
      </p:sp>
      <p:sp>
        <p:nvSpPr>
          <p:cNvPr id="12" name="Text Placeholder 9">
            <a:extLst>
              <a:ext uri="{FF2B5EF4-FFF2-40B4-BE49-F238E27FC236}">
                <a16:creationId xmlns:a16="http://schemas.microsoft.com/office/drawing/2014/main" id="{E4D4658E-6C16-AE49-A0A7-E58EE24BB1C3}"/>
              </a:ext>
            </a:extLst>
          </p:cNvPr>
          <p:cNvSpPr>
            <a:spLocks noGrp="1"/>
          </p:cNvSpPr>
          <p:nvPr>
            <p:ph type="body" sz="quarter" idx="11" hasCustomPrompt="1"/>
          </p:nvPr>
        </p:nvSpPr>
        <p:spPr>
          <a:xfrm>
            <a:off x="4842072" y="2474541"/>
            <a:ext cx="557244" cy="355146"/>
          </a:xfrm>
        </p:spPr>
        <p:txBody>
          <a:bodyPr anchor="ctr">
            <a:noAutofit/>
          </a:bodyPr>
          <a:lstStyle>
            <a:lvl1pPr marL="0" indent="0">
              <a:buNone/>
              <a:defRPr sz="2400" b="1" i="0">
                <a:solidFill>
                  <a:schemeClr val="tx1"/>
                </a:solidFill>
                <a:latin typeface="Segoe UI Semibold" panose="020B0502040204020203" pitchFamily="34" charset="0"/>
                <a:cs typeface="Segoe UI Semibold" panose="020B0502040204020203" pitchFamily="34" charset="0"/>
              </a:defRPr>
            </a:lvl1pPr>
          </a:lstStyle>
          <a:p>
            <a:pPr lvl="0"/>
            <a:r>
              <a:rPr lang="en-US"/>
              <a:t>00</a:t>
            </a:r>
          </a:p>
        </p:txBody>
      </p:sp>
      <p:sp>
        <p:nvSpPr>
          <p:cNvPr id="19" name="Text Placeholder 9">
            <a:extLst>
              <a:ext uri="{FF2B5EF4-FFF2-40B4-BE49-F238E27FC236}">
                <a16:creationId xmlns:a16="http://schemas.microsoft.com/office/drawing/2014/main" id="{E6914C5B-CD50-F64F-B961-01C54B433F75}"/>
              </a:ext>
            </a:extLst>
          </p:cNvPr>
          <p:cNvSpPr>
            <a:spLocks noGrp="1"/>
          </p:cNvSpPr>
          <p:nvPr>
            <p:ph type="body" sz="quarter" idx="12" hasCustomPrompt="1"/>
          </p:nvPr>
        </p:nvSpPr>
        <p:spPr>
          <a:xfrm>
            <a:off x="5560525" y="3354675"/>
            <a:ext cx="5531221" cy="355146"/>
          </a:xfrm>
        </p:spPr>
        <p:txBody>
          <a:bodyPr anchor="ctr">
            <a:normAutofit/>
          </a:bodyPr>
          <a:lstStyle>
            <a:lvl1pPr marL="0" indent="0">
              <a:buNone/>
              <a:defRPr sz="1600"/>
            </a:lvl1pPr>
          </a:lstStyle>
          <a:p>
            <a:pPr lvl="0"/>
            <a:r>
              <a:rPr lang="en-US"/>
              <a:t>Content Topic Two</a:t>
            </a:r>
          </a:p>
        </p:txBody>
      </p:sp>
      <p:sp>
        <p:nvSpPr>
          <p:cNvPr id="20" name="Text Placeholder 9">
            <a:extLst>
              <a:ext uri="{FF2B5EF4-FFF2-40B4-BE49-F238E27FC236}">
                <a16:creationId xmlns:a16="http://schemas.microsoft.com/office/drawing/2014/main" id="{C7709E2A-3954-4747-BAB8-363A6F44F4E7}"/>
              </a:ext>
            </a:extLst>
          </p:cNvPr>
          <p:cNvSpPr>
            <a:spLocks noGrp="1"/>
          </p:cNvSpPr>
          <p:nvPr>
            <p:ph type="body" sz="quarter" idx="13" hasCustomPrompt="1"/>
          </p:nvPr>
        </p:nvSpPr>
        <p:spPr>
          <a:xfrm>
            <a:off x="4842072" y="3353471"/>
            <a:ext cx="557244" cy="355146"/>
          </a:xfrm>
        </p:spPr>
        <p:txBody>
          <a:bodyPr anchor="ctr">
            <a:noAutofit/>
          </a:bodyPr>
          <a:lstStyle>
            <a:lvl1pPr marL="0" indent="0">
              <a:buNone/>
              <a:defRPr sz="2400" b="1" i="0">
                <a:solidFill>
                  <a:schemeClr val="tx1"/>
                </a:solidFill>
                <a:latin typeface="Segoe UI Semibold" panose="020B0502040204020203" pitchFamily="34" charset="0"/>
                <a:cs typeface="Segoe UI Semibold" panose="020B0502040204020203" pitchFamily="34" charset="0"/>
              </a:defRPr>
            </a:lvl1pPr>
          </a:lstStyle>
          <a:p>
            <a:pPr lvl="0"/>
            <a:r>
              <a:rPr lang="en-US"/>
              <a:t>00</a:t>
            </a:r>
          </a:p>
        </p:txBody>
      </p:sp>
      <p:sp>
        <p:nvSpPr>
          <p:cNvPr id="21" name="Text Placeholder 9">
            <a:extLst>
              <a:ext uri="{FF2B5EF4-FFF2-40B4-BE49-F238E27FC236}">
                <a16:creationId xmlns:a16="http://schemas.microsoft.com/office/drawing/2014/main" id="{557B170F-F6E4-9A4C-9266-C6F74BDC77FA}"/>
              </a:ext>
            </a:extLst>
          </p:cNvPr>
          <p:cNvSpPr>
            <a:spLocks noGrp="1"/>
          </p:cNvSpPr>
          <p:nvPr>
            <p:ph type="body" sz="quarter" idx="14" hasCustomPrompt="1"/>
          </p:nvPr>
        </p:nvSpPr>
        <p:spPr>
          <a:xfrm>
            <a:off x="5560525" y="4232401"/>
            <a:ext cx="5531221" cy="355146"/>
          </a:xfrm>
        </p:spPr>
        <p:txBody>
          <a:bodyPr anchor="ctr">
            <a:normAutofit/>
          </a:bodyPr>
          <a:lstStyle>
            <a:lvl1pPr marL="0" indent="0">
              <a:buNone/>
              <a:defRPr sz="1600"/>
            </a:lvl1pPr>
          </a:lstStyle>
          <a:p>
            <a:pPr lvl="0"/>
            <a:r>
              <a:rPr lang="en-US"/>
              <a:t>Content Topic Three</a:t>
            </a:r>
          </a:p>
        </p:txBody>
      </p:sp>
      <p:sp>
        <p:nvSpPr>
          <p:cNvPr id="22" name="Text Placeholder 9">
            <a:extLst>
              <a:ext uri="{FF2B5EF4-FFF2-40B4-BE49-F238E27FC236}">
                <a16:creationId xmlns:a16="http://schemas.microsoft.com/office/drawing/2014/main" id="{4E6EC79A-546E-F241-A994-3320E0832E99}"/>
              </a:ext>
            </a:extLst>
          </p:cNvPr>
          <p:cNvSpPr>
            <a:spLocks noGrp="1"/>
          </p:cNvSpPr>
          <p:nvPr>
            <p:ph type="body" sz="quarter" idx="15" hasCustomPrompt="1"/>
          </p:nvPr>
        </p:nvSpPr>
        <p:spPr>
          <a:xfrm>
            <a:off x="4842072" y="4232401"/>
            <a:ext cx="557244" cy="355146"/>
          </a:xfrm>
        </p:spPr>
        <p:txBody>
          <a:bodyPr anchor="ctr">
            <a:noAutofit/>
          </a:bodyPr>
          <a:lstStyle>
            <a:lvl1pPr marL="0" indent="0">
              <a:buNone/>
              <a:defRPr sz="2400" b="1" i="0">
                <a:solidFill>
                  <a:schemeClr val="tx1"/>
                </a:solidFill>
                <a:latin typeface="Segoe UI Semibold" panose="020B0502040204020203" pitchFamily="34" charset="0"/>
                <a:cs typeface="Segoe UI Semibold" panose="020B0502040204020203" pitchFamily="34" charset="0"/>
              </a:defRPr>
            </a:lvl1pPr>
          </a:lstStyle>
          <a:p>
            <a:pPr lvl="0"/>
            <a:r>
              <a:rPr lang="en-US"/>
              <a:t>00</a:t>
            </a:r>
          </a:p>
        </p:txBody>
      </p:sp>
      <p:sp>
        <p:nvSpPr>
          <p:cNvPr id="23" name="Text Placeholder 9">
            <a:extLst>
              <a:ext uri="{FF2B5EF4-FFF2-40B4-BE49-F238E27FC236}">
                <a16:creationId xmlns:a16="http://schemas.microsoft.com/office/drawing/2014/main" id="{2AB7DC8F-B347-1F45-933B-D3347AEF0EC8}"/>
              </a:ext>
            </a:extLst>
          </p:cNvPr>
          <p:cNvSpPr>
            <a:spLocks noGrp="1"/>
          </p:cNvSpPr>
          <p:nvPr>
            <p:ph type="body" sz="quarter" idx="16" hasCustomPrompt="1"/>
          </p:nvPr>
        </p:nvSpPr>
        <p:spPr>
          <a:xfrm>
            <a:off x="5560525" y="5111330"/>
            <a:ext cx="5531221" cy="355146"/>
          </a:xfrm>
        </p:spPr>
        <p:txBody>
          <a:bodyPr anchor="ctr">
            <a:normAutofit/>
          </a:bodyPr>
          <a:lstStyle>
            <a:lvl1pPr marL="0" indent="0">
              <a:buNone/>
              <a:defRPr sz="1600"/>
            </a:lvl1pPr>
          </a:lstStyle>
          <a:p>
            <a:pPr lvl="0"/>
            <a:r>
              <a:rPr lang="en-US"/>
              <a:t>Content Topic Four</a:t>
            </a:r>
          </a:p>
        </p:txBody>
      </p:sp>
      <p:sp>
        <p:nvSpPr>
          <p:cNvPr id="24" name="Text Placeholder 9">
            <a:extLst>
              <a:ext uri="{FF2B5EF4-FFF2-40B4-BE49-F238E27FC236}">
                <a16:creationId xmlns:a16="http://schemas.microsoft.com/office/drawing/2014/main" id="{801BD947-758F-344F-A10E-08B7018F180F}"/>
              </a:ext>
            </a:extLst>
          </p:cNvPr>
          <p:cNvSpPr>
            <a:spLocks noGrp="1"/>
          </p:cNvSpPr>
          <p:nvPr>
            <p:ph type="body" sz="quarter" idx="17" hasCustomPrompt="1"/>
          </p:nvPr>
        </p:nvSpPr>
        <p:spPr>
          <a:xfrm>
            <a:off x="4842072" y="5111330"/>
            <a:ext cx="557244" cy="355146"/>
          </a:xfrm>
        </p:spPr>
        <p:txBody>
          <a:bodyPr anchor="ctr">
            <a:noAutofit/>
          </a:bodyPr>
          <a:lstStyle>
            <a:lvl1pPr marL="0" indent="0">
              <a:buNone/>
              <a:defRPr sz="2400" b="1" i="0">
                <a:solidFill>
                  <a:schemeClr val="tx1"/>
                </a:solidFill>
                <a:latin typeface="Segoe UI Semibold" panose="020B0502040204020203" pitchFamily="34" charset="0"/>
                <a:cs typeface="Segoe UI Semibold" panose="020B0502040204020203" pitchFamily="34" charset="0"/>
              </a:defRPr>
            </a:lvl1pPr>
          </a:lstStyle>
          <a:p>
            <a:pPr lvl="0"/>
            <a:r>
              <a:rPr lang="en-US"/>
              <a:t>00</a:t>
            </a:r>
          </a:p>
        </p:txBody>
      </p:sp>
      <p:pic>
        <p:nvPicPr>
          <p:cNvPr id="9" name="Picture 8" descr="A group of people looking at a computer&#10;&#10;Description automatically generated">
            <a:extLst>
              <a:ext uri="{FF2B5EF4-FFF2-40B4-BE49-F238E27FC236}">
                <a16:creationId xmlns:a16="http://schemas.microsoft.com/office/drawing/2014/main" id="{BA0E0472-9DD5-144A-B1AB-E4F5057ABB1B}"/>
              </a:ext>
            </a:extLst>
          </p:cNvPr>
          <p:cNvPicPr>
            <a:picLocks noChangeAspect="1"/>
          </p:cNvPicPr>
          <p:nvPr userDrawn="1"/>
        </p:nvPicPr>
        <p:blipFill>
          <a:blip r:embed="rId2"/>
          <a:stretch>
            <a:fillRect/>
          </a:stretch>
        </p:blipFill>
        <p:spPr>
          <a:xfrm>
            <a:off x="406837" y="404776"/>
            <a:ext cx="3599106" cy="6061651"/>
          </a:xfrm>
          <a:prstGeom prst="rect">
            <a:avLst/>
          </a:prstGeom>
        </p:spPr>
      </p:pic>
      <p:sp>
        <p:nvSpPr>
          <p:cNvPr id="13" name="Picture Placeholder 12">
            <a:extLst>
              <a:ext uri="{FF2B5EF4-FFF2-40B4-BE49-F238E27FC236}">
                <a16:creationId xmlns:a16="http://schemas.microsoft.com/office/drawing/2014/main" id="{6ED043A2-BE01-E540-A8F8-61721BBC093B}"/>
              </a:ext>
            </a:extLst>
          </p:cNvPr>
          <p:cNvSpPr>
            <a:spLocks noGrp="1"/>
          </p:cNvSpPr>
          <p:nvPr>
            <p:ph type="pic" sz="quarter" idx="18"/>
          </p:nvPr>
        </p:nvSpPr>
        <p:spPr>
          <a:xfrm>
            <a:off x="406400" y="404813"/>
            <a:ext cx="3598863" cy="6061075"/>
          </a:xfrm>
        </p:spPr>
        <p:txBody>
          <a:bodyPr>
            <a:normAutofit/>
          </a:bodyPr>
          <a:lstStyle>
            <a:lvl1pPr marL="0" indent="0">
              <a:buNone/>
              <a:defRPr sz="1800"/>
            </a:lvl1pPr>
          </a:lstStyle>
          <a:p>
            <a:endParaRPr lang="en-US"/>
          </a:p>
        </p:txBody>
      </p:sp>
      <p:pic>
        <p:nvPicPr>
          <p:cNvPr id="18" name="Picture 17" descr="A close up of a sign&#10;&#10;Description automatically generated">
            <a:extLst>
              <a:ext uri="{FF2B5EF4-FFF2-40B4-BE49-F238E27FC236}">
                <a16:creationId xmlns:a16="http://schemas.microsoft.com/office/drawing/2014/main" id="{20F35A3E-F1B2-474E-BD93-1391A39470CB}"/>
              </a:ext>
            </a:extLst>
          </p:cNvPr>
          <p:cNvPicPr>
            <a:picLocks noChangeAspect="1"/>
          </p:cNvPicPr>
          <p:nvPr userDrawn="1"/>
        </p:nvPicPr>
        <p:blipFill>
          <a:blip r:embed="rId3"/>
          <a:stretch>
            <a:fillRect/>
          </a:stretch>
        </p:blipFill>
        <p:spPr>
          <a:xfrm>
            <a:off x="11338443" y="6565900"/>
            <a:ext cx="692779" cy="148012"/>
          </a:xfrm>
          <a:prstGeom prst="rect">
            <a:avLst/>
          </a:prstGeom>
        </p:spPr>
      </p:pic>
      <p:sp>
        <p:nvSpPr>
          <p:cNvPr id="3" name="Date Placeholder 2">
            <a:extLst>
              <a:ext uri="{FF2B5EF4-FFF2-40B4-BE49-F238E27FC236}">
                <a16:creationId xmlns:a16="http://schemas.microsoft.com/office/drawing/2014/main" id="{A3FA3691-9165-4382-B22A-5179E72A57CA}"/>
              </a:ext>
            </a:extLst>
          </p:cNvPr>
          <p:cNvSpPr>
            <a:spLocks noGrp="1"/>
          </p:cNvSpPr>
          <p:nvPr>
            <p:ph type="dt" sz="half" idx="19"/>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2285400-4053-4C0B-A584-065A86454BEC}"/>
              </a:ext>
            </a:extLst>
          </p:cNvPr>
          <p:cNvSpPr>
            <a:spLocks noGrp="1"/>
          </p:cNvSpPr>
          <p:nvPr>
            <p:ph type="ftr" sz="quarter" idx="20"/>
          </p:nvPr>
        </p:nvSpPr>
        <p:spPr>
          <a:xfrm>
            <a:off x="4038600" y="6457343"/>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5" name="Slide Number Placeholder 4">
            <a:extLst>
              <a:ext uri="{FF2B5EF4-FFF2-40B4-BE49-F238E27FC236}">
                <a16:creationId xmlns:a16="http://schemas.microsoft.com/office/drawing/2014/main" id="{2B613599-69FB-45DE-860D-36666984F84D}"/>
              </a:ext>
            </a:extLst>
          </p:cNvPr>
          <p:cNvSpPr>
            <a:spLocks noGrp="1"/>
          </p:cNvSpPr>
          <p:nvPr>
            <p:ph type="sldNum" sz="quarter" idx="21"/>
          </p:nvPr>
        </p:nvSpPr>
        <p:spPr/>
        <p:txBody>
          <a:bodyPr/>
          <a:lstStyle/>
          <a:p>
            <a:fld id="{E4940C0A-E745-844F-A396-5511334A6B64}" type="slidenum">
              <a:rPr lang="en-US" smtClean="0"/>
              <a:pPr/>
              <a:t>‹#›</a:t>
            </a:fld>
            <a:endParaRPr lang="en-US"/>
          </a:p>
        </p:txBody>
      </p:sp>
      <p:sp>
        <p:nvSpPr>
          <p:cNvPr id="17" name="TextBox 16">
            <a:extLst>
              <a:ext uri="{FF2B5EF4-FFF2-40B4-BE49-F238E27FC236}">
                <a16:creationId xmlns:a16="http://schemas.microsoft.com/office/drawing/2014/main" id="{2B82CD9F-4D01-4B0C-8AE1-BA2FF249D981}"/>
              </a:ext>
            </a:extLst>
          </p:cNvPr>
          <p:cNvSpPr txBox="1"/>
          <p:nvPr userDrawn="1"/>
        </p:nvSpPr>
        <p:spPr>
          <a:xfrm>
            <a:off x="1476532" y="2423048"/>
            <a:ext cx="2375941" cy="1107996"/>
          </a:xfrm>
          <a:prstGeom prst="rect">
            <a:avLst/>
          </a:prstGeom>
          <a:noFill/>
        </p:spPr>
        <p:txBody>
          <a:bodyPr wrap="square" rtlCol="0">
            <a:spAutoFit/>
          </a:bodyPr>
          <a:lstStyle/>
          <a:p>
            <a:r>
              <a:rPr lang="en-US" sz="6600" b="1">
                <a:solidFill>
                  <a:schemeClr val="accent1"/>
                </a:solidFill>
              </a:rPr>
              <a:t>FPO</a:t>
            </a:r>
          </a:p>
        </p:txBody>
      </p:sp>
    </p:spTree>
    <p:extLst>
      <p:ext uri="{BB962C8B-B14F-4D97-AF65-F5344CB8AC3E}">
        <p14:creationId xmlns:p14="http://schemas.microsoft.com/office/powerpoint/2010/main" val="320259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pic>
        <p:nvPicPr>
          <p:cNvPr id="6" name="Picture 5" descr="A person sitting in front of a window&#10;&#10;Description automatically generated">
            <a:extLst>
              <a:ext uri="{FF2B5EF4-FFF2-40B4-BE49-F238E27FC236}">
                <a16:creationId xmlns:a16="http://schemas.microsoft.com/office/drawing/2014/main" id="{AB864AEC-69C8-A043-961E-EE84277F1C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EBAF03E-6BB9-CC43-8B31-63FE8BA50A87}"/>
              </a:ext>
            </a:extLst>
          </p:cNvPr>
          <p:cNvSpPr/>
          <p:nvPr userDrawn="1"/>
        </p:nvSpPr>
        <p:spPr>
          <a:xfrm>
            <a:off x="363894" y="2174033"/>
            <a:ext cx="3937518" cy="2556586"/>
          </a:xfrm>
          <a:prstGeom prst="rect">
            <a:avLst/>
          </a:prstGeom>
          <a:solidFill>
            <a:srgbClr val="A7A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88D0C0-402B-514E-80F2-E864611FFA6C}"/>
              </a:ext>
            </a:extLst>
          </p:cNvPr>
          <p:cNvSpPr>
            <a:spLocks noGrp="1"/>
          </p:cNvSpPr>
          <p:nvPr>
            <p:ph type="ctrTitle" hasCustomPrompt="1"/>
          </p:nvPr>
        </p:nvSpPr>
        <p:spPr>
          <a:xfrm>
            <a:off x="774439" y="3051343"/>
            <a:ext cx="3104141" cy="1604633"/>
          </a:xfrm>
        </p:spPr>
        <p:txBody>
          <a:bodyPr anchor="t">
            <a:normAutofit/>
          </a:bodyPr>
          <a:lstStyle>
            <a:lvl1pPr algn="l">
              <a:defRPr sz="4000">
                <a:solidFill>
                  <a:schemeClr val="bg1"/>
                </a:solidFill>
              </a:defRPr>
            </a:lvl1pPr>
          </a:lstStyle>
          <a:p>
            <a:r>
              <a:rPr lang="en-US"/>
              <a:t>Transition Slide Title</a:t>
            </a:r>
          </a:p>
        </p:txBody>
      </p:sp>
      <p:sp>
        <p:nvSpPr>
          <p:cNvPr id="14" name="Text Placeholder 9">
            <a:extLst>
              <a:ext uri="{FF2B5EF4-FFF2-40B4-BE49-F238E27FC236}">
                <a16:creationId xmlns:a16="http://schemas.microsoft.com/office/drawing/2014/main" id="{31B5644D-F016-AE40-9395-0E29887463AF}"/>
              </a:ext>
            </a:extLst>
          </p:cNvPr>
          <p:cNvSpPr>
            <a:spLocks noGrp="1"/>
          </p:cNvSpPr>
          <p:nvPr>
            <p:ph type="body" sz="quarter" idx="10" hasCustomPrompt="1"/>
          </p:nvPr>
        </p:nvSpPr>
        <p:spPr>
          <a:xfrm>
            <a:off x="774439" y="2661155"/>
            <a:ext cx="3104141" cy="355146"/>
          </a:xfrm>
        </p:spPr>
        <p:txBody>
          <a:bodyPr anchor="ctr">
            <a:normAutofit/>
          </a:bodyPr>
          <a:lstStyle>
            <a:lvl1pPr marL="0" indent="0">
              <a:buNone/>
              <a:defRPr sz="1600">
                <a:solidFill>
                  <a:schemeClr val="bg1"/>
                </a:solidFill>
              </a:defRPr>
            </a:lvl1pPr>
          </a:lstStyle>
          <a:p>
            <a:pPr lvl="0"/>
            <a:r>
              <a:rPr lang="en-US"/>
              <a:t>Rubric Text</a:t>
            </a:r>
          </a:p>
        </p:txBody>
      </p:sp>
      <p:pic>
        <p:nvPicPr>
          <p:cNvPr id="7" name="Picture 6" descr="A close up of a sign&#10;&#10;Description automatically generated">
            <a:extLst>
              <a:ext uri="{FF2B5EF4-FFF2-40B4-BE49-F238E27FC236}">
                <a16:creationId xmlns:a16="http://schemas.microsoft.com/office/drawing/2014/main" id="{6DA63EAD-E166-2E44-93E1-3C9FD0F24820}"/>
              </a:ext>
            </a:extLst>
          </p:cNvPr>
          <p:cNvPicPr>
            <a:picLocks noChangeAspect="1"/>
          </p:cNvPicPr>
          <p:nvPr userDrawn="1"/>
        </p:nvPicPr>
        <p:blipFill>
          <a:blip r:embed="rId3"/>
          <a:stretch>
            <a:fillRect/>
          </a:stretch>
        </p:blipFill>
        <p:spPr>
          <a:xfrm>
            <a:off x="11338443" y="6565900"/>
            <a:ext cx="692779" cy="148012"/>
          </a:xfrm>
          <a:prstGeom prst="rect">
            <a:avLst/>
          </a:prstGeom>
        </p:spPr>
      </p:pic>
      <p:sp>
        <p:nvSpPr>
          <p:cNvPr id="8" name="TextBox 7">
            <a:extLst>
              <a:ext uri="{FF2B5EF4-FFF2-40B4-BE49-F238E27FC236}">
                <a16:creationId xmlns:a16="http://schemas.microsoft.com/office/drawing/2014/main" id="{26ECD173-6868-43E9-BD8B-FB874B1A4E5F}"/>
              </a:ext>
            </a:extLst>
          </p:cNvPr>
          <p:cNvSpPr txBox="1"/>
          <p:nvPr userDrawn="1"/>
        </p:nvSpPr>
        <p:spPr>
          <a:xfrm>
            <a:off x="7240249" y="2462303"/>
            <a:ext cx="2375941" cy="1107996"/>
          </a:xfrm>
          <a:prstGeom prst="rect">
            <a:avLst/>
          </a:prstGeom>
          <a:noFill/>
        </p:spPr>
        <p:txBody>
          <a:bodyPr wrap="square" rtlCol="0">
            <a:spAutoFit/>
          </a:bodyPr>
          <a:lstStyle/>
          <a:p>
            <a:r>
              <a:rPr lang="en-US" sz="6600" b="1">
                <a:solidFill>
                  <a:schemeClr val="accent1"/>
                </a:solidFill>
              </a:rPr>
              <a:t>FPO</a:t>
            </a:r>
          </a:p>
        </p:txBody>
      </p:sp>
    </p:spTree>
    <p:extLst>
      <p:ext uri="{BB962C8B-B14F-4D97-AF65-F5344CB8AC3E}">
        <p14:creationId xmlns:p14="http://schemas.microsoft.com/office/powerpoint/2010/main" val="213507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ockup 1">
    <p:bg>
      <p:bgPr>
        <a:solidFill>
          <a:schemeClr val="bg2"/>
        </a:solidFill>
        <a:effectLst/>
      </p:bgPr>
    </p:bg>
    <p:spTree>
      <p:nvGrpSpPr>
        <p:cNvPr id="1" name=""/>
        <p:cNvGrpSpPr/>
        <p:nvPr/>
      </p:nvGrpSpPr>
      <p:grpSpPr>
        <a:xfrm>
          <a:off x="0" y="0"/>
          <a:ext cx="0" cy="0"/>
          <a:chOff x="0" y="0"/>
          <a:chExt cx="0" cy="0"/>
        </a:xfrm>
      </p:grpSpPr>
      <p:pic>
        <p:nvPicPr>
          <p:cNvPr id="3" name="Picture 2" descr="An open computer sitting on top of a table&#10;&#10;Description automatically generated">
            <a:extLst>
              <a:ext uri="{FF2B5EF4-FFF2-40B4-BE49-F238E27FC236}">
                <a16:creationId xmlns:a16="http://schemas.microsoft.com/office/drawing/2014/main" id="{77D0477F-31A9-CC41-8116-4B86371AAD8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19E0031B-2151-264B-9609-B136C98C0152}"/>
              </a:ext>
            </a:extLst>
          </p:cNvPr>
          <p:cNvSpPr/>
          <p:nvPr userDrawn="1"/>
        </p:nvSpPr>
        <p:spPr>
          <a:xfrm>
            <a:off x="382555" y="1212980"/>
            <a:ext cx="3433665" cy="1138334"/>
          </a:xfrm>
          <a:prstGeom prst="rect">
            <a:avLst/>
          </a:prstGeom>
          <a:solidFill>
            <a:srgbClr val="A7A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49D359-3125-C545-A07C-79D308077E49}"/>
              </a:ext>
            </a:extLst>
          </p:cNvPr>
          <p:cNvSpPr/>
          <p:nvPr userDrawn="1"/>
        </p:nvSpPr>
        <p:spPr>
          <a:xfrm>
            <a:off x="382554" y="2346858"/>
            <a:ext cx="3433665" cy="32981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671805" y="1352939"/>
            <a:ext cx="2920482" cy="853961"/>
          </a:xfrm>
        </p:spPr>
        <p:txBody>
          <a:bodyPr anchor="ctr">
            <a:normAutofit/>
          </a:bodyPr>
          <a:lstStyle>
            <a:lvl1pPr marL="0" indent="0">
              <a:lnSpc>
                <a:spcPct val="100000"/>
              </a:lnSpc>
              <a:buNone/>
              <a:defRPr sz="24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Mockup Slide Title Goes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671806" y="2491272"/>
            <a:ext cx="2920482" cy="2939143"/>
          </a:xfrm>
        </p:spPr>
        <p:txBody>
          <a:bodyPr>
            <a:normAutofit/>
          </a:bodyPr>
          <a:lstStyle>
            <a:lvl1pPr marL="0" indent="0">
              <a:lnSpc>
                <a:spcPct val="150000"/>
              </a:lnSpc>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pic>
        <p:nvPicPr>
          <p:cNvPr id="9" name="Picture 8">
            <a:extLst>
              <a:ext uri="{FF2B5EF4-FFF2-40B4-BE49-F238E27FC236}">
                <a16:creationId xmlns:a16="http://schemas.microsoft.com/office/drawing/2014/main" id="{8BDEB090-E75D-3B41-98B0-3F27A04CDD8D}"/>
              </a:ext>
            </a:extLst>
          </p:cNvPr>
          <p:cNvPicPr>
            <a:picLocks noChangeAspect="1"/>
          </p:cNvPicPr>
          <p:nvPr userDrawn="1"/>
        </p:nvPicPr>
        <p:blipFill>
          <a:blip r:embed="rId3"/>
          <a:srcRect/>
          <a:stretch/>
        </p:blipFill>
        <p:spPr>
          <a:xfrm>
            <a:off x="11338443" y="6565900"/>
            <a:ext cx="692778" cy="148012"/>
          </a:xfrm>
          <a:prstGeom prst="rect">
            <a:avLst/>
          </a:prstGeom>
        </p:spPr>
      </p:pic>
      <p:sp>
        <p:nvSpPr>
          <p:cNvPr id="8" name="Footer Placeholder 2">
            <a:extLst>
              <a:ext uri="{FF2B5EF4-FFF2-40B4-BE49-F238E27FC236}">
                <a16:creationId xmlns:a16="http://schemas.microsoft.com/office/drawing/2014/main" id="{3C51BAF8-AD90-49EF-A312-75FF488D7E88}"/>
              </a:ext>
            </a:extLst>
          </p:cNvPr>
          <p:cNvSpPr>
            <a:spLocks noGrp="1"/>
          </p:cNvSpPr>
          <p:nvPr>
            <p:ph type="ftr" sz="quarter" idx="12"/>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11" name="TextBox 10">
            <a:extLst>
              <a:ext uri="{FF2B5EF4-FFF2-40B4-BE49-F238E27FC236}">
                <a16:creationId xmlns:a16="http://schemas.microsoft.com/office/drawing/2014/main" id="{355F6A60-08A8-4B34-88C2-B82D12D14845}"/>
              </a:ext>
            </a:extLst>
          </p:cNvPr>
          <p:cNvSpPr txBox="1"/>
          <p:nvPr userDrawn="1"/>
        </p:nvSpPr>
        <p:spPr>
          <a:xfrm>
            <a:off x="8889167" y="3582649"/>
            <a:ext cx="2375941" cy="1107996"/>
          </a:xfrm>
          <a:prstGeom prst="rect">
            <a:avLst/>
          </a:prstGeom>
          <a:noFill/>
        </p:spPr>
        <p:txBody>
          <a:bodyPr wrap="square" rtlCol="0">
            <a:spAutoFit/>
          </a:bodyPr>
          <a:lstStyle/>
          <a:p>
            <a:r>
              <a:rPr lang="en-US" sz="6600" b="1">
                <a:solidFill>
                  <a:schemeClr val="accent1"/>
                </a:solidFill>
              </a:rPr>
              <a:t>FPO</a:t>
            </a:r>
          </a:p>
        </p:txBody>
      </p:sp>
    </p:spTree>
    <p:extLst>
      <p:ext uri="{BB962C8B-B14F-4D97-AF65-F5344CB8AC3E}">
        <p14:creationId xmlns:p14="http://schemas.microsoft.com/office/powerpoint/2010/main" val="153496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ockup 2">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computer, desk, monitor, indoor&#10;&#10;Description automatically generated">
            <a:extLst>
              <a:ext uri="{FF2B5EF4-FFF2-40B4-BE49-F238E27FC236}">
                <a16:creationId xmlns:a16="http://schemas.microsoft.com/office/drawing/2014/main" id="{2931AF0B-DC5E-E340-AE2F-EF33561964F5}"/>
              </a:ext>
            </a:extLst>
          </p:cNvPr>
          <p:cNvPicPr>
            <a:picLocks noChangeAspect="1"/>
          </p:cNvPicPr>
          <p:nvPr userDrawn="1"/>
        </p:nvPicPr>
        <p:blipFill rotWithShape="1">
          <a:blip r:embed="rId2"/>
          <a:srcRect l="18953"/>
          <a:stretch/>
        </p:blipFill>
        <p:spPr>
          <a:xfrm>
            <a:off x="0" y="0"/>
            <a:ext cx="12192000" cy="6857999"/>
          </a:xfrm>
          <a:prstGeom prst="rect">
            <a:avLst/>
          </a:prstGeom>
        </p:spPr>
      </p:pic>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585176" y="1891953"/>
            <a:ext cx="3188801" cy="905069"/>
          </a:xfrm>
        </p:spPr>
        <p:txBody>
          <a:bodyPr anchor="ctr">
            <a:normAutofit/>
          </a:bodyPr>
          <a:lstStyle>
            <a:lvl1pPr marL="0" indent="0">
              <a:lnSpc>
                <a:spcPct val="100000"/>
              </a:lnSpc>
              <a:buNone/>
              <a:defRPr sz="24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Mockup Slide Title Goes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585177" y="2797022"/>
            <a:ext cx="3188801"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pic>
        <p:nvPicPr>
          <p:cNvPr id="6" name="Picture 5" descr="A close up of a sign&#10;&#10;Description automatically generated">
            <a:extLst>
              <a:ext uri="{FF2B5EF4-FFF2-40B4-BE49-F238E27FC236}">
                <a16:creationId xmlns:a16="http://schemas.microsoft.com/office/drawing/2014/main" id="{B1C59D99-D87E-D748-A35C-A05B2BC8E05D}"/>
              </a:ext>
            </a:extLst>
          </p:cNvPr>
          <p:cNvPicPr>
            <a:picLocks noChangeAspect="1"/>
          </p:cNvPicPr>
          <p:nvPr userDrawn="1"/>
        </p:nvPicPr>
        <p:blipFill>
          <a:blip r:embed="rId3"/>
          <a:stretch>
            <a:fillRect/>
          </a:stretch>
        </p:blipFill>
        <p:spPr>
          <a:xfrm>
            <a:off x="11338443" y="6565900"/>
            <a:ext cx="692779" cy="148012"/>
          </a:xfrm>
          <a:prstGeom prst="rect">
            <a:avLst/>
          </a:prstGeom>
        </p:spPr>
      </p:pic>
      <p:sp>
        <p:nvSpPr>
          <p:cNvPr id="7" name="Footer Placeholder 2">
            <a:extLst>
              <a:ext uri="{FF2B5EF4-FFF2-40B4-BE49-F238E27FC236}">
                <a16:creationId xmlns:a16="http://schemas.microsoft.com/office/drawing/2014/main" id="{48EBA944-2967-4077-80CE-60017A83AD02}"/>
              </a:ext>
            </a:extLst>
          </p:cNvPr>
          <p:cNvSpPr>
            <a:spLocks noGrp="1"/>
          </p:cNvSpPr>
          <p:nvPr>
            <p:ph type="ftr" sz="quarter" idx="12"/>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69221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ockup 3">
    <p:bg>
      <p:bgPr>
        <a:solidFill>
          <a:schemeClr val="bg2"/>
        </a:solidFill>
        <a:effectLst/>
      </p:bgPr>
    </p:bg>
    <p:spTree>
      <p:nvGrpSpPr>
        <p:cNvPr id="1" name=""/>
        <p:cNvGrpSpPr/>
        <p:nvPr/>
      </p:nvGrpSpPr>
      <p:grpSpPr>
        <a:xfrm>
          <a:off x="0" y="0"/>
          <a:ext cx="0" cy="0"/>
          <a:chOff x="0" y="0"/>
          <a:chExt cx="0" cy="0"/>
        </a:xfrm>
      </p:grpSpPr>
      <p:pic>
        <p:nvPicPr>
          <p:cNvPr id="4" name="Picture 3" descr="A desktop computer monitor sitting on top of a desk&#10;&#10;Description automatically generated">
            <a:extLst>
              <a:ext uri="{FF2B5EF4-FFF2-40B4-BE49-F238E27FC236}">
                <a16:creationId xmlns:a16="http://schemas.microsoft.com/office/drawing/2014/main" id="{0F83B612-13F1-E848-86A5-FE5A2E5FBB69}"/>
              </a:ext>
            </a:extLst>
          </p:cNvPr>
          <p:cNvPicPr>
            <a:picLocks noChangeAspect="1"/>
          </p:cNvPicPr>
          <p:nvPr userDrawn="1"/>
        </p:nvPicPr>
        <p:blipFill rotWithShape="1">
          <a:blip r:embed="rId2">
            <a:alphaModFix/>
          </a:blip>
          <a:srcRect l="25744" t="10046" r="10034" b="25733"/>
          <a:stretch/>
        </p:blipFill>
        <p:spPr>
          <a:xfrm>
            <a:off x="3175" y="0"/>
            <a:ext cx="12185650" cy="6858000"/>
          </a:xfrm>
          <a:prstGeom prst="rect">
            <a:avLst/>
          </a:prstGeom>
        </p:spPr>
      </p:pic>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585176" y="935220"/>
            <a:ext cx="2318891" cy="1062913"/>
          </a:xfrm>
        </p:spPr>
        <p:txBody>
          <a:bodyPr anchor="ctr">
            <a:normAutofit/>
          </a:bodyPr>
          <a:lstStyle>
            <a:lvl1pPr marL="0" indent="0">
              <a:lnSpc>
                <a:spcPct val="100000"/>
              </a:lnSpc>
              <a:buNone/>
              <a:defRPr sz="24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Mockup Slide Title Goes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585178" y="2133600"/>
            <a:ext cx="2318890" cy="413173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pic>
        <p:nvPicPr>
          <p:cNvPr id="6" name="Picture 5" descr="A close up of a sign&#10;&#10;Description automatically generated">
            <a:extLst>
              <a:ext uri="{FF2B5EF4-FFF2-40B4-BE49-F238E27FC236}">
                <a16:creationId xmlns:a16="http://schemas.microsoft.com/office/drawing/2014/main" id="{C55DF945-DC2A-8C45-B0FE-39E8A099FE02}"/>
              </a:ext>
            </a:extLst>
          </p:cNvPr>
          <p:cNvPicPr>
            <a:picLocks noChangeAspect="1"/>
          </p:cNvPicPr>
          <p:nvPr userDrawn="1"/>
        </p:nvPicPr>
        <p:blipFill>
          <a:blip r:embed="rId3"/>
          <a:stretch>
            <a:fillRect/>
          </a:stretch>
        </p:blipFill>
        <p:spPr>
          <a:xfrm>
            <a:off x="11338443" y="6565900"/>
            <a:ext cx="692779" cy="148012"/>
          </a:xfrm>
          <a:prstGeom prst="rect">
            <a:avLst/>
          </a:prstGeom>
        </p:spPr>
      </p:pic>
      <p:sp>
        <p:nvSpPr>
          <p:cNvPr id="7" name="Footer Placeholder 2">
            <a:extLst>
              <a:ext uri="{FF2B5EF4-FFF2-40B4-BE49-F238E27FC236}">
                <a16:creationId xmlns:a16="http://schemas.microsoft.com/office/drawing/2014/main" id="{5FC86183-3A4E-46E1-BAEA-FC0EB34BA6A5}"/>
              </a:ext>
            </a:extLst>
          </p:cNvPr>
          <p:cNvSpPr>
            <a:spLocks noGrp="1"/>
          </p:cNvSpPr>
          <p:nvPr>
            <p:ph type="ftr" sz="quarter" idx="12"/>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11194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lide 2 for internal audiences">
    <p:spTree>
      <p:nvGrpSpPr>
        <p:cNvPr id="1" name=""/>
        <p:cNvGrpSpPr/>
        <p:nvPr/>
      </p:nvGrpSpPr>
      <p:grpSpPr>
        <a:xfrm>
          <a:off x="0" y="0"/>
          <a:ext cx="0" cy="0"/>
          <a:chOff x="0" y="0"/>
          <a:chExt cx="0" cy="0"/>
        </a:xfrm>
      </p:grpSpPr>
      <p:sp>
        <p:nvSpPr>
          <p:cNvPr id="18" name="Rectangle 1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40" y="2084173"/>
            <a:ext cx="8962692" cy="1793104"/>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207200" y="470411"/>
            <a:ext cx="1522404" cy="326166"/>
          </a:xfrm>
          <a:prstGeom prst="rect">
            <a:avLst/>
          </a:prstGeom>
        </p:spPr>
      </p:pic>
      <p:sp>
        <p:nvSpPr>
          <p:cNvPr id="5" name="Text Placeholder 4"/>
          <p:cNvSpPr>
            <a:spLocks noGrp="1"/>
          </p:cNvSpPr>
          <p:nvPr>
            <p:ph type="body" sz="quarter" idx="12" hasCustomPrompt="1"/>
          </p:nvPr>
        </p:nvSpPr>
        <p:spPr>
          <a:xfrm>
            <a:off x="269239" y="3877271"/>
            <a:ext cx="8964248" cy="1792326"/>
          </a:xfrm>
          <a:noFill/>
        </p:spPr>
        <p:txBody>
          <a:bodyPr lIns="146304" tIns="109728" rIns="146304" bIns="109728">
            <a:noAutofit/>
          </a:bodyPr>
          <a:lstStyle>
            <a:lvl1pPr marL="0" indent="0">
              <a:spcBef>
                <a:spcPts val="0"/>
              </a:spcBef>
              <a:buNone/>
              <a:defRPr sz="3529" spc="0" baseline="0">
                <a:gradFill>
                  <a:gsLst>
                    <a:gs pos="4583">
                      <a:srgbClr val="FFFFFF"/>
                    </a:gs>
                    <a:gs pos="84000">
                      <a:srgbClr val="FFFFFF"/>
                    </a:gs>
                  </a:gsLst>
                  <a:lin ang="5400000" scaled="0"/>
                </a:gradFill>
                <a:latin typeface="+mj-lt"/>
              </a:defRPr>
            </a:lvl1pPr>
          </a:lstStyle>
          <a:p>
            <a:pPr lvl="0"/>
            <a:r>
              <a:rPr lang="en-US"/>
              <a:t>Speaker Name</a:t>
            </a:r>
          </a:p>
        </p:txBody>
      </p:sp>
      <p:sp>
        <p:nvSpPr>
          <p:cNvPr id="2" name="TextBox 1"/>
          <p:cNvSpPr txBox="1"/>
          <p:nvPr userDrawn="1"/>
        </p:nvSpPr>
        <p:spPr>
          <a:xfrm>
            <a:off x="290950" y="6566898"/>
            <a:ext cx="4571779" cy="162955"/>
          </a:xfrm>
          <a:prstGeom prst="rect">
            <a:avLst/>
          </a:prstGeom>
          <a:noFill/>
        </p:spPr>
        <p:txBody>
          <a:bodyPr wrap="square" lIns="179285" tIns="0" rIns="0" bIns="0" rtlCol="0">
            <a:spAutoFit/>
          </a:bodyPr>
          <a:lstStyle/>
          <a:p>
            <a:pPr>
              <a:lnSpc>
                <a:spcPct val="90000"/>
              </a:lnSpc>
              <a:spcAft>
                <a:spcPts val="588"/>
              </a:spcAft>
            </a:pPr>
            <a:r>
              <a:rPr lang="en-US" sz="1176">
                <a:gradFill>
                  <a:gsLst>
                    <a:gs pos="2917">
                      <a:srgbClr val="505050"/>
                    </a:gs>
                    <a:gs pos="30000">
                      <a:srgbClr val="505050"/>
                    </a:gs>
                  </a:gsLst>
                  <a:lin ang="5400000" scaled="0"/>
                </a:gradFill>
              </a:rPr>
              <a:t>http://marketresearch</a:t>
            </a:r>
          </a:p>
        </p:txBody>
      </p:sp>
      <p:sp>
        <p:nvSpPr>
          <p:cNvPr id="10" name="Rectangle 9"/>
          <p:cNvSpPr>
            <a:spLocks/>
          </p:cNvSpPr>
          <p:nvPr userDrawn="1"/>
        </p:nvSpPr>
        <p:spPr bwMode="auto">
          <a:xfrm>
            <a:off x="269236" y="289502"/>
            <a:ext cx="1794417" cy="179467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451">
                <a:solidFill>
                  <a:srgbClr val="FFFFFF"/>
                </a:solidFill>
                <a:ea typeface="Segoe UI" pitchFamily="34" charset="0"/>
                <a:cs typeface="Segoe UI" pitchFamily="34" charset="0"/>
              </a:rPr>
              <a:t>Marketing</a:t>
            </a:r>
            <a:endParaRPr lang="en-IN" sz="245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83892432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1-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C172B-C077-4741-8B03-20D7D81EB4B5}"/>
              </a:ext>
            </a:extLst>
          </p:cNvPr>
          <p:cNvSpPr/>
          <p:nvPr userDrawn="1"/>
        </p:nvSpPr>
        <p:spPr>
          <a:xfrm>
            <a:off x="0" y="0"/>
            <a:ext cx="3984859"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1174" y="1413758"/>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431174" y="2825800"/>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810668" y="2386204"/>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4810668" y="2897204"/>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5" name="Picture Placeholder 2">
            <a:extLst>
              <a:ext uri="{FF2B5EF4-FFF2-40B4-BE49-F238E27FC236}">
                <a16:creationId xmlns:a16="http://schemas.microsoft.com/office/drawing/2014/main" id="{87AC11C4-E179-284B-90FC-E89B4220A12D}"/>
              </a:ext>
            </a:extLst>
          </p:cNvPr>
          <p:cNvSpPr>
            <a:spLocks noGrp="1"/>
          </p:cNvSpPr>
          <p:nvPr>
            <p:ph type="pic" sz="quarter" idx="16"/>
          </p:nvPr>
        </p:nvSpPr>
        <p:spPr>
          <a:xfrm>
            <a:off x="8128000" y="2386013"/>
            <a:ext cx="2921000" cy="2638425"/>
          </a:xfrm>
        </p:spPr>
        <p:txBody>
          <a:bodyPr>
            <a:normAutofit/>
          </a:bodyPr>
          <a:lstStyle>
            <a:lvl1pPr marL="0" indent="0">
              <a:buNone/>
              <a:defRPr sz="1000"/>
            </a:lvl1pPr>
          </a:lstStyle>
          <a:p>
            <a:endParaRPr lang="en-US"/>
          </a:p>
        </p:txBody>
      </p:sp>
      <p:pic>
        <p:nvPicPr>
          <p:cNvPr id="13" name="Picture 12" descr="A close up of a sign&#10;&#10;Description automatically generated">
            <a:extLst>
              <a:ext uri="{FF2B5EF4-FFF2-40B4-BE49-F238E27FC236}">
                <a16:creationId xmlns:a16="http://schemas.microsoft.com/office/drawing/2014/main" id="{4A5031C3-2C12-4846-B501-A6494B0A798D}"/>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3" name="Footer Placeholder 2">
            <a:extLst>
              <a:ext uri="{FF2B5EF4-FFF2-40B4-BE49-F238E27FC236}">
                <a16:creationId xmlns:a16="http://schemas.microsoft.com/office/drawing/2014/main" id="{37412F69-245B-4A2A-9C88-8C56D3C06C4B}"/>
              </a:ext>
            </a:extLst>
          </p:cNvPr>
          <p:cNvSpPr>
            <a:spLocks noGrp="1"/>
          </p:cNvSpPr>
          <p:nvPr>
            <p:ph type="ftr" sz="quarter" idx="18"/>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4825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t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C172B-C077-4741-8B03-20D7D81EB4B5}"/>
              </a:ext>
            </a:extLst>
          </p:cNvPr>
          <p:cNvSpPr/>
          <p:nvPr userDrawn="1"/>
        </p:nvSpPr>
        <p:spPr>
          <a:xfrm>
            <a:off x="0" y="0"/>
            <a:ext cx="3984859"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1174" y="1413758"/>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431174" y="2825800"/>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635759" y="3629679"/>
            <a:ext cx="2051227" cy="251286"/>
          </a:xfrm>
        </p:spPr>
        <p:txBody>
          <a:bodyPr>
            <a:normAutofit/>
          </a:bodyPr>
          <a:lstStyle>
            <a:lvl1pPr marL="0" indent="0" algn="ctr">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4635759" y="3940000"/>
            <a:ext cx="2051227" cy="2127183"/>
          </a:xfrm>
        </p:spPr>
        <p:txBody>
          <a:bodyPr>
            <a:normAutofit/>
          </a:bodyPr>
          <a:lstStyle>
            <a:lvl1pPr marL="0" indent="0" algn="ctr">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p:txBody>
      </p:sp>
      <p:sp>
        <p:nvSpPr>
          <p:cNvPr id="13" name="Text Placeholder 11">
            <a:extLst>
              <a:ext uri="{FF2B5EF4-FFF2-40B4-BE49-F238E27FC236}">
                <a16:creationId xmlns:a16="http://schemas.microsoft.com/office/drawing/2014/main" id="{E5CE152C-5F73-1648-9F1B-086581560A61}"/>
              </a:ext>
            </a:extLst>
          </p:cNvPr>
          <p:cNvSpPr>
            <a:spLocks noGrp="1"/>
          </p:cNvSpPr>
          <p:nvPr>
            <p:ph type="body" sz="quarter" idx="14" hasCustomPrompt="1"/>
          </p:nvPr>
        </p:nvSpPr>
        <p:spPr>
          <a:xfrm>
            <a:off x="7054578" y="3629679"/>
            <a:ext cx="2051227" cy="251286"/>
          </a:xfrm>
        </p:spPr>
        <p:txBody>
          <a:bodyPr>
            <a:normAutofit/>
          </a:bodyPr>
          <a:lstStyle>
            <a:lvl1pPr marL="0" indent="0" algn="ctr">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4" name="Text Placeholder 11">
            <a:extLst>
              <a:ext uri="{FF2B5EF4-FFF2-40B4-BE49-F238E27FC236}">
                <a16:creationId xmlns:a16="http://schemas.microsoft.com/office/drawing/2014/main" id="{B168055C-6A95-3E4B-A760-CE57276A35DD}"/>
              </a:ext>
            </a:extLst>
          </p:cNvPr>
          <p:cNvSpPr>
            <a:spLocks noGrp="1"/>
          </p:cNvSpPr>
          <p:nvPr>
            <p:ph type="body" sz="quarter" idx="15" hasCustomPrompt="1"/>
          </p:nvPr>
        </p:nvSpPr>
        <p:spPr>
          <a:xfrm>
            <a:off x="7054578" y="3940000"/>
            <a:ext cx="2051227" cy="2127183"/>
          </a:xfrm>
        </p:spPr>
        <p:txBody>
          <a:bodyPr>
            <a:normAutofit/>
          </a:bodyPr>
          <a:lstStyle>
            <a:lvl1pPr marL="0" indent="0" algn="ctr">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p:txBody>
      </p:sp>
      <p:sp>
        <p:nvSpPr>
          <p:cNvPr id="16" name="Text Placeholder 11">
            <a:extLst>
              <a:ext uri="{FF2B5EF4-FFF2-40B4-BE49-F238E27FC236}">
                <a16:creationId xmlns:a16="http://schemas.microsoft.com/office/drawing/2014/main" id="{59483910-65E2-D440-AD91-5E1DB89B5F8B}"/>
              </a:ext>
            </a:extLst>
          </p:cNvPr>
          <p:cNvSpPr>
            <a:spLocks noGrp="1"/>
          </p:cNvSpPr>
          <p:nvPr>
            <p:ph type="body" sz="quarter" idx="16" hasCustomPrompt="1"/>
          </p:nvPr>
        </p:nvSpPr>
        <p:spPr>
          <a:xfrm>
            <a:off x="9473397" y="3629679"/>
            <a:ext cx="2051227" cy="251286"/>
          </a:xfrm>
        </p:spPr>
        <p:txBody>
          <a:bodyPr>
            <a:normAutofit/>
          </a:bodyPr>
          <a:lstStyle>
            <a:lvl1pPr marL="0" indent="0" algn="ctr">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7" name="Text Placeholder 11">
            <a:extLst>
              <a:ext uri="{FF2B5EF4-FFF2-40B4-BE49-F238E27FC236}">
                <a16:creationId xmlns:a16="http://schemas.microsoft.com/office/drawing/2014/main" id="{FB6076CD-3ED0-2E47-A0AA-8E586CCBB10E}"/>
              </a:ext>
            </a:extLst>
          </p:cNvPr>
          <p:cNvSpPr>
            <a:spLocks noGrp="1"/>
          </p:cNvSpPr>
          <p:nvPr>
            <p:ph type="body" sz="quarter" idx="17" hasCustomPrompt="1"/>
          </p:nvPr>
        </p:nvSpPr>
        <p:spPr>
          <a:xfrm>
            <a:off x="9473397" y="3940000"/>
            <a:ext cx="2051227" cy="2127183"/>
          </a:xfrm>
        </p:spPr>
        <p:txBody>
          <a:bodyPr>
            <a:normAutofit/>
          </a:bodyPr>
          <a:lstStyle>
            <a:lvl1pPr marL="0" indent="0" algn="ctr">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p:txBody>
      </p:sp>
      <p:sp>
        <p:nvSpPr>
          <p:cNvPr id="25" name="Content Placeholder 23">
            <a:extLst>
              <a:ext uri="{FF2B5EF4-FFF2-40B4-BE49-F238E27FC236}">
                <a16:creationId xmlns:a16="http://schemas.microsoft.com/office/drawing/2014/main" id="{35DE4CD7-86F7-374C-8B56-1D4C2DA8F32F}"/>
              </a:ext>
            </a:extLst>
          </p:cNvPr>
          <p:cNvSpPr>
            <a:spLocks noGrp="1"/>
          </p:cNvSpPr>
          <p:nvPr>
            <p:ph sz="quarter" idx="21" hasCustomPrompt="1"/>
          </p:nvPr>
        </p:nvSpPr>
        <p:spPr>
          <a:xfrm>
            <a:off x="4635500" y="2028826"/>
            <a:ext cx="2051050" cy="1400175"/>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Placeholder</a:t>
            </a:r>
          </a:p>
        </p:txBody>
      </p:sp>
      <p:sp>
        <p:nvSpPr>
          <p:cNvPr id="27" name="Content Placeholder 23">
            <a:extLst>
              <a:ext uri="{FF2B5EF4-FFF2-40B4-BE49-F238E27FC236}">
                <a16:creationId xmlns:a16="http://schemas.microsoft.com/office/drawing/2014/main" id="{5C887224-3613-1044-AEE5-0A88CC4F9845}"/>
              </a:ext>
            </a:extLst>
          </p:cNvPr>
          <p:cNvSpPr>
            <a:spLocks noGrp="1"/>
          </p:cNvSpPr>
          <p:nvPr>
            <p:ph sz="quarter" idx="22" hasCustomPrompt="1"/>
          </p:nvPr>
        </p:nvSpPr>
        <p:spPr>
          <a:xfrm>
            <a:off x="7054143" y="2028826"/>
            <a:ext cx="2051050" cy="1400175"/>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Placeholder</a:t>
            </a:r>
          </a:p>
        </p:txBody>
      </p:sp>
      <p:sp>
        <p:nvSpPr>
          <p:cNvPr id="28" name="Content Placeholder 23">
            <a:extLst>
              <a:ext uri="{FF2B5EF4-FFF2-40B4-BE49-F238E27FC236}">
                <a16:creationId xmlns:a16="http://schemas.microsoft.com/office/drawing/2014/main" id="{620F55A7-778E-4F49-A2EA-B99C6C7BB4D6}"/>
              </a:ext>
            </a:extLst>
          </p:cNvPr>
          <p:cNvSpPr>
            <a:spLocks noGrp="1"/>
          </p:cNvSpPr>
          <p:nvPr>
            <p:ph sz="quarter" idx="23" hasCustomPrompt="1"/>
          </p:nvPr>
        </p:nvSpPr>
        <p:spPr>
          <a:xfrm>
            <a:off x="9473574" y="2028826"/>
            <a:ext cx="2051050" cy="1400175"/>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Placeholder</a:t>
            </a:r>
          </a:p>
        </p:txBody>
      </p:sp>
      <p:pic>
        <p:nvPicPr>
          <p:cNvPr id="15" name="Picture 14" descr="A close up of a sign&#10;&#10;Description automatically generated">
            <a:extLst>
              <a:ext uri="{FF2B5EF4-FFF2-40B4-BE49-F238E27FC236}">
                <a16:creationId xmlns:a16="http://schemas.microsoft.com/office/drawing/2014/main" id="{D52F6003-0C84-2441-A5F4-D7E481402493}"/>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3" name="Footer Placeholder 2">
            <a:extLst>
              <a:ext uri="{FF2B5EF4-FFF2-40B4-BE49-F238E27FC236}">
                <a16:creationId xmlns:a16="http://schemas.microsoft.com/office/drawing/2014/main" id="{421E5388-B412-4163-BE9A-3F0C4F17C711}"/>
              </a:ext>
            </a:extLst>
          </p:cNvPr>
          <p:cNvSpPr>
            <a:spLocks noGrp="1"/>
          </p:cNvSpPr>
          <p:nvPr>
            <p:ph type="ftr" sz="quarter" idx="25"/>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308243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Feature 1">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CB8040E-EF88-0D48-B28D-57E17085B29B}"/>
              </a:ext>
            </a:extLst>
          </p:cNvPr>
          <p:cNvSpPr/>
          <p:nvPr userDrawn="1"/>
        </p:nvSpPr>
        <p:spPr>
          <a:xfrm>
            <a:off x="8592457" y="412690"/>
            <a:ext cx="3169416" cy="60326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1174" y="1413758"/>
            <a:ext cx="285631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431174" y="2825800"/>
            <a:ext cx="285631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3599544" y="2825800"/>
            <a:ext cx="2184399"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3599544" y="3336800"/>
            <a:ext cx="2184399"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4" name="Text Placeholder 11">
            <a:extLst>
              <a:ext uri="{FF2B5EF4-FFF2-40B4-BE49-F238E27FC236}">
                <a16:creationId xmlns:a16="http://schemas.microsoft.com/office/drawing/2014/main" id="{B66F2050-D3D3-A74D-BA72-4AA2F90FB77B}"/>
              </a:ext>
            </a:extLst>
          </p:cNvPr>
          <p:cNvSpPr>
            <a:spLocks noGrp="1"/>
          </p:cNvSpPr>
          <p:nvPr>
            <p:ph type="body" sz="quarter" idx="15" hasCustomPrompt="1"/>
          </p:nvPr>
        </p:nvSpPr>
        <p:spPr>
          <a:xfrm>
            <a:off x="8853054" y="3336800"/>
            <a:ext cx="2597727" cy="2670404"/>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7" name="Text Placeholder 11">
            <a:extLst>
              <a:ext uri="{FF2B5EF4-FFF2-40B4-BE49-F238E27FC236}">
                <a16:creationId xmlns:a16="http://schemas.microsoft.com/office/drawing/2014/main" id="{5A00F720-6B0C-4F40-A490-70C380824425}"/>
              </a:ext>
            </a:extLst>
          </p:cNvPr>
          <p:cNvSpPr>
            <a:spLocks noGrp="1"/>
          </p:cNvSpPr>
          <p:nvPr>
            <p:ph type="body" sz="quarter" idx="16" hasCustomPrompt="1"/>
          </p:nvPr>
        </p:nvSpPr>
        <p:spPr>
          <a:xfrm>
            <a:off x="6096000" y="2825800"/>
            <a:ext cx="2184399"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8" name="Text Placeholder 11">
            <a:extLst>
              <a:ext uri="{FF2B5EF4-FFF2-40B4-BE49-F238E27FC236}">
                <a16:creationId xmlns:a16="http://schemas.microsoft.com/office/drawing/2014/main" id="{6F35440E-AD7C-E241-9D00-7D13D5D4EF50}"/>
              </a:ext>
            </a:extLst>
          </p:cNvPr>
          <p:cNvSpPr>
            <a:spLocks noGrp="1"/>
          </p:cNvSpPr>
          <p:nvPr>
            <p:ph type="body" sz="quarter" idx="17" hasCustomPrompt="1"/>
          </p:nvPr>
        </p:nvSpPr>
        <p:spPr>
          <a:xfrm>
            <a:off x="6096000" y="3336800"/>
            <a:ext cx="2184399"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9" name="Text Placeholder 9">
            <a:extLst>
              <a:ext uri="{FF2B5EF4-FFF2-40B4-BE49-F238E27FC236}">
                <a16:creationId xmlns:a16="http://schemas.microsoft.com/office/drawing/2014/main" id="{B20C9CDF-9259-7349-908C-7AAFE664E94E}"/>
              </a:ext>
            </a:extLst>
          </p:cNvPr>
          <p:cNvSpPr>
            <a:spLocks noGrp="1"/>
          </p:cNvSpPr>
          <p:nvPr>
            <p:ph type="body" sz="quarter" idx="18" hasCustomPrompt="1"/>
          </p:nvPr>
        </p:nvSpPr>
        <p:spPr>
          <a:xfrm>
            <a:off x="8853054" y="920546"/>
            <a:ext cx="2597727" cy="1317369"/>
          </a:xfrm>
        </p:spPr>
        <p:txBody>
          <a:bodyPr>
            <a:noAutofit/>
          </a:bodyPr>
          <a:lstStyle>
            <a:lvl1pPr marL="0" indent="0" algn="ctr">
              <a:buNone/>
              <a:defRPr sz="8000" b="1" i="0">
                <a:solidFill>
                  <a:schemeClr val="bg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pic>
        <p:nvPicPr>
          <p:cNvPr id="13" name="Picture 12" descr="A close up of a sign&#10;&#10;Description automatically generated">
            <a:extLst>
              <a:ext uri="{FF2B5EF4-FFF2-40B4-BE49-F238E27FC236}">
                <a16:creationId xmlns:a16="http://schemas.microsoft.com/office/drawing/2014/main" id="{DE25D3F6-21B3-E447-81A8-2AF21CE12385}"/>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16" name="Footer Placeholder 2">
            <a:extLst>
              <a:ext uri="{FF2B5EF4-FFF2-40B4-BE49-F238E27FC236}">
                <a16:creationId xmlns:a16="http://schemas.microsoft.com/office/drawing/2014/main" id="{91026587-77E7-4515-90D2-02313EF54699}"/>
              </a:ext>
            </a:extLst>
          </p:cNvPr>
          <p:cNvSpPr>
            <a:spLocks noGrp="1"/>
          </p:cNvSpPr>
          <p:nvPr>
            <p:ph type="ftr" sz="quarter" idx="19"/>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1180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Feature 1">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99BAE6F-B95F-864B-9470-B214968E7FB3}"/>
              </a:ext>
            </a:extLst>
          </p:cNvPr>
          <p:cNvSpPr/>
          <p:nvPr userDrawn="1"/>
        </p:nvSpPr>
        <p:spPr>
          <a:xfrm>
            <a:off x="8592457" y="2386204"/>
            <a:ext cx="3169416" cy="405910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A915D6-83C4-384B-863B-6DE3D722B2A2}"/>
              </a:ext>
            </a:extLst>
          </p:cNvPr>
          <p:cNvSpPr/>
          <p:nvPr userDrawn="1"/>
        </p:nvSpPr>
        <p:spPr>
          <a:xfrm>
            <a:off x="8592457" y="412691"/>
            <a:ext cx="3169416" cy="19725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1174" y="1413758"/>
            <a:ext cx="285631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431174" y="2825800"/>
            <a:ext cx="285631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3599544" y="2825800"/>
            <a:ext cx="2184399"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3599544" y="3336800"/>
            <a:ext cx="2184399"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4" name="Text Placeholder 11">
            <a:extLst>
              <a:ext uri="{FF2B5EF4-FFF2-40B4-BE49-F238E27FC236}">
                <a16:creationId xmlns:a16="http://schemas.microsoft.com/office/drawing/2014/main" id="{B66F2050-D3D3-A74D-BA72-4AA2F90FB77B}"/>
              </a:ext>
            </a:extLst>
          </p:cNvPr>
          <p:cNvSpPr>
            <a:spLocks noGrp="1"/>
          </p:cNvSpPr>
          <p:nvPr>
            <p:ph type="body" sz="quarter" idx="15" hasCustomPrompt="1"/>
          </p:nvPr>
        </p:nvSpPr>
        <p:spPr>
          <a:xfrm>
            <a:off x="8853054" y="3336800"/>
            <a:ext cx="2597727" cy="2670404"/>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7" name="Text Placeholder 11">
            <a:extLst>
              <a:ext uri="{FF2B5EF4-FFF2-40B4-BE49-F238E27FC236}">
                <a16:creationId xmlns:a16="http://schemas.microsoft.com/office/drawing/2014/main" id="{5A00F720-6B0C-4F40-A490-70C380824425}"/>
              </a:ext>
            </a:extLst>
          </p:cNvPr>
          <p:cNvSpPr>
            <a:spLocks noGrp="1"/>
          </p:cNvSpPr>
          <p:nvPr>
            <p:ph type="body" sz="quarter" idx="16" hasCustomPrompt="1"/>
          </p:nvPr>
        </p:nvSpPr>
        <p:spPr>
          <a:xfrm>
            <a:off x="6096000" y="2825800"/>
            <a:ext cx="2184399"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8" name="Text Placeholder 11">
            <a:extLst>
              <a:ext uri="{FF2B5EF4-FFF2-40B4-BE49-F238E27FC236}">
                <a16:creationId xmlns:a16="http://schemas.microsoft.com/office/drawing/2014/main" id="{6F35440E-AD7C-E241-9D00-7D13D5D4EF50}"/>
              </a:ext>
            </a:extLst>
          </p:cNvPr>
          <p:cNvSpPr>
            <a:spLocks noGrp="1"/>
          </p:cNvSpPr>
          <p:nvPr>
            <p:ph type="body" sz="quarter" idx="17" hasCustomPrompt="1"/>
          </p:nvPr>
        </p:nvSpPr>
        <p:spPr>
          <a:xfrm>
            <a:off x="6096000" y="3336800"/>
            <a:ext cx="2184399"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9" name="Text Placeholder 9">
            <a:extLst>
              <a:ext uri="{FF2B5EF4-FFF2-40B4-BE49-F238E27FC236}">
                <a16:creationId xmlns:a16="http://schemas.microsoft.com/office/drawing/2014/main" id="{B20C9CDF-9259-7349-908C-7AAFE664E94E}"/>
              </a:ext>
            </a:extLst>
          </p:cNvPr>
          <p:cNvSpPr>
            <a:spLocks noGrp="1"/>
          </p:cNvSpPr>
          <p:nvPr>
            <p:ph type="body" sz="quarter" idx="18" hasCustomPrompt="1"/>
          </p:nvPr>
        </p:nvSpPr>
        <p:spPr>
          <a:xfrm>
            <a:off x="8853054" y="920546"/>
            <a:ext cx="2597727" cy="1317369"/>
          </a:xfrm>
        </p:spPr>
        <p:txBody>
          <a:bodyPr>
            <a:noAutofit/>
          </a:bodyPr>
          <a:lstStyle>
            <a:lvl1pPr marL="0" indent="0" algn="ctr">
              <a:buNone/>
              <a:defRPr sz="8000" b="1" i="0">
                <a:solidFill>
                  <a:schemeClr val="bg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pic>
        <p:nvPicPr>
          <p:cNvPr id="13" name="Picture 12" descr="A close up of a sign&#10;&#10;Description automatically generated">
            <a:extLst>
              <a:ext uri="{FF2B5EF4-FFF2-40B4-BE49-F238E27FC236}">
                <a16:creationId xmlns:a16="http://schemas.microsoft.com/office/drawing/2014/main" id="{DE25D3F6-21B3-E447-81A8-2AF21CE12385}"/>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20" name="Footer Placeholder 2">
            <a:extLst>
              <a:ext uri="{FF2B5EF4-FFF2-40B4-BE49-F238E27FC236}">
                <a16:creationId xmlns:a16="http://schemas.microsoft.com/office/drawing/2014/main" id="{B6C521B0-7E61-4D84-8AD2-F0B300014F05}"/>
              </a:ext>
            </a:extLst>
          </p:cNvPr>
          <p:cNvSpPr>
            <a:spLocks noGrp="1"/>
          </p:cNvSpPr>
          <p:nvPr>
            <p:ph type="ftr" sz="quarter" idx="19"/>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83808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Feature 1">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99BAE6F-B95F-864B-9470-B214968E7FB3}"/>
              </a:ext>
            </a:extLst>
          </p:cNvPr>
          <p:cNvSpPr/>
          <p:nvPr userDrawn="1"/>
        </p:nvSpPr>
        <p:spPr>
          <a:xfrm>
            <a:off x="8999847" y="2386204"/>
            <a:ext cx="2762026" cy="405910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A3761E8-A40C-F54F-AEC8-733A78C5198E}"/>
              </a:ext>
            </a:extLst>
          </p:cNvPr>
          <p:cNvSpPr/>
          <p:nvPr userDrawn="1"/>
        </p:nvSpPr>
        <p:spPr>
          <a:xfrm>
            <a:off x="430127" y="2385246"/>
            <a:ext cx="2762026" cy="405910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A29DFCC-2DAF-BE4F-8F3A-9A59391B3981}"/>
              </a:ext>
            </a:extLst>
          </p:cNvPr>
          <p:cNvSpPr/>
          <p:nvPr userDrawn="1"/>
        </p:nvSpPr>
        <p:spPr>
          <a:xfrm>
            <a:off x="3286700" y="2385246"/>
            <a:ext cx="2762026" cy="405910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CA285D-CC77-404A-9C8F-8BEC25105AB4}"/>
              </a:ext>
            </a:extLst>
          </p:cNvPr>
          <p:cNvSpPr/>
          <p:nvPr userDrawn="1"/>
        </p:nvSpPr>
        <p:spPr>
          <a:xfrm>
            <a:off x="6143273" y="2385246"/>
            <a:ext cx="2762026" cy="405910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1174" y="740283"/>
            <a:ext cx="725765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4" name="Text Placeholder 11">
            <a:extLst>
              <a:ext uri="{FF2B5EF4-FFF2-40B4-BE49-F238E27FC236}">
                <a16:creationId xmlns:a16="http://schemas.microsoft.com/office/drawing/2014/main" id="{B66F2050-D3D3-A74D-BA72-4AA2F90FB77B}"/>
              </a:ext>
            </a:extLst>
          </p:cNvPr>
          <p:cNvSpPr>
            <a:spLocks noGrp="1"/>
          </p:cNvSpPr>
          <p:nvPr>
            <p:ph type="body" sz="quarter" idx="15" hasCustomPrompt="1"/>
          </p:nvPr>
        </p:nvSpPr>
        <p:spPr>
          <a:xfrm>
            <a:off x="9252636" y="4087684"/>
            <a:ext cx="2256447" cy="1919520"/>
          </a:xfrm>
        </p:spPr>
        <p:txBody>
          <a:bodyPr>
            <a:noAutofit/>
          </a:bodyPr>
          <a:lstStyle>
            <a:lvl1pPr marL="0" indent="0">
              <a:lnSpc>
                <a:spcPct val="150000"/>
              </a:lnSpc>
              <a:buNone/>
              <a:defRPr sz="14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a:t>
            </a:r>
          </a:p>
        </p:txBody>
      </p:sp>
      <p:sp>
        <p:nvSpPr>
          <p:cNvPr id="19" name="Text Placeholder 9">
            <a:extLst>
              <a:ext uri="{FF2B5EF4-FFF2-40B4-BE49-F238E27FC236}">
                <a16:creationId xmlns:a16="http://schemas.microsoft.com/office/drawing/2014/main" id="{B20C9CDF-9259-7349-908C-7AAFE664E94E}"/>
              </a:ext>
            </a:extLst>
          </p:cNvPr>
          <p:cNvSpPr>
            <a:spLocks noGrp="1"/>
          </p:cNvSpPr>
          <p:nvPr>
            <p:ph type="body" sz="quarter" idx="18" hasCustomPrompt="1"/>
          </p:nvPr>
        </p:nvSpPr>
        <p:spPr>
          <a:xfrm>
            <a:off x="9252636" y="2770315"/>
            <a:ext cx="2256447" cy="1317369"/>
          </a:xfrm>
        </p:spPr>
        <p:txBody>
          <a:bodyPr>
            <a:noAutofit/>
          </a:bodyPr>
          <a:lstStyle>
            <a:lvl1pPr marL="0" indent="0" algn="ctr">
              <a:buNone/>
              <a:defRPr sz="8000" b="1" i="0">
                <a:solidFill>
                  <a:srgbClr val="D83B0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pic>
        <p:nvPicPr>
          <p:cNvPr id="13" name="Picture 12" descr="A close up of a sign&#10;&#10;Description automatically generated">
            <a:extLst>
              <a:ext uri="{FF2B5EF4-FFF2-40B4-BE49-F238E27FC236}">
                <a16:creationId xmlns:a16="http://schemas.microsoft.com/office/drawing/2014/main" id="{DE25D3F6-21B3-E447-81A8-2AF21CE12385}"/>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23" name="Text Placeholder 11">
            <a:extLst>
              <a:ext uri="{FF2B5EF4-FFF2-40B4-BE49-F238E27FC236}">
                <a16:creationId xmlns:a16="http://schemas.microsoft.com/office/drawing/2014/main" id="{AB270242-F54F-4945-8965-244158C7F015}"/>
              </a:ext>
            </a:extLst>
          </p:cNvPr>
          <p:cNvSpPr>
            <a:spLocks noGrp="1"/>
          </p:cNvSpPr>
          <p:nvPr>
            <p:ph type="body" sz="quarter" idx="19" hasCustomPrompt="1"/>
          </p:nvPr>
        </p:nvSpPr>
        <p:spPr>
          <a:xfrm>
            <a:off x="6396063" y="4087684"/>
            <a:ext cx="2256447" cy="1919520"/>
          </a:xfrm>
        </p:spPr>
        <p:txBody>
          <a:bodyPr>
            <a:noAutofit/>
          </a:bodyPr>
          <a:lstStyle>
            <a:lvl1pPr marL="0" indent="0">
              <a:lnSpc>
                <a:spcPct val="150000"/>
              </a:lnSpc>
              <a:buNone/>
              <a:defRPr sz="14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a:t>
            </a:r>
          </a:p>
        </p:txBody>
      </p:sp>
      <p:sp>
        <p:nvSpPr>
          <p:cNvPr id="24" name="Text Placeholder 9">
            <a:extLst>
              <a:ext uri="{FF2B5EF4-FFF2-40B4-BE49-F238E27FC236}">
                <a16:creationId xmlns:a16="http://schemas.microsoft.com/office/drawing/2014/main" id="{DCF30946-97AC-C44E-8E61-00FA4F3DB80C}"/>
              </a:ext>
            </a:extLst>
          </p:cNvPr>
          <p:cNvSpPr>
            <a:spLocks noGrp="1"/>
          </p:cNvSpPr>
          <p:nvPr>
            <p:ph type="body" sz="quarter" idx="20" hasCustomPrompt="1"/>
          </p:nvPr>
        </p:nvSpPr>
        <p:spPr>
          <a:xfrm>
            <a:off x="6396063" y="2770315"/>
            <a:ext cx="2256447" cy="1317369"/>
          </a:xfrm>
        </p:spPr>
        <p:txBody>
          <a:bodyPr>
            <a:noAutofit/>
          </a:bodyPr>
          <a:lstStyle>
            <a:lvl1pPr marL="0" indent="0" algn="ctr">
              <a:buNone/>
              <a:defRPr sz="8000" b="1" i="0">
                <a:solidFill>
                  <a:srgbClr val="D83B0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sp>
        <p:nvSpPr>
          <p:cNvPr id="25" name="Text Placeholder 11">
            <a:extLst>
              <a:ext uri="{FF2B5EF4-FFF2-40B4-BE49-F238E27FC236}">
                <a16:creationId xmlns:a16="http://schemas.microsoft.com/office/drawing/2014/main" id="{09A6C2C4-1775-634F-A27E-D503D55154CF}"/>
              </a:ext>
            </a:extLst>
          </p:cNvPr>
          <p:cNvSpPr>
            <a:spLocks noGrp="1"/>
          </p:cNvSpPr>
          <p:nvPr>
            <p:ph type="body" sz="quarter" idx="21" hasCustomPrompt="1"/>
          </p:nvPr>
        </p:nvSpPr>
        <p:spPr>
          <a:xfrm>
            <a:off x="3539489" y="4087684"/>
            <a:ext cx="2256447" cy="1919520"/>
          </a:xfrm>
        </p:spPr>
        <p:txBody>
          <a:bodyPr>
            <a:noAutofit/>
          </a:bodyPr>
          <a:lstStyle>
            <a:lvl1pPr marL="0" indent="0">
              <a:lnSpc>
                <a:spcPct val="150000"/>
              </a:lnSpc>
              <a:buNone/>
              <a:defRPr sz="14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a:t>
            </a:r>
          </a:p>
        </p:txBody>
      </p:sp>
      <p:sp>
        <p:nvSpPr>
          <p:cNvPr id="26" name="Text Placeholder 9">
            <a:extLst>
              <a:ext uri="{FF2B5EF4-FFF2-40B4-BE49-F238E27FC236}">
                <a16:creationId xmlns:a16="http://schemas.microsoft.com/office/drawing/2014/main" id="{6CA1CCBD-F8A8-4E4E-9FD2-1E384DEC6A4D}"/>
              </a:ext>
            </a:extLst>
          </p:cNvPr>
          <p:cNvSpPr>
            <a:spLocks noGrp="1"/>
          </p:cNvSpPr>
          <p:nvPr>
            <p:ph type="body" sz="quarter" idx="22" hasCustomPrompt="1"/>
          </p:nvPr>
        </p:nvSpPr>
        <p:spPr>
          <a:xfrm>
            <a:off x="3539489" y="2770315"/>
            <a:ext cx="2256447" cy="1317369"/>
          </a:xfrm>
        </p:spPr>
        <p:txBody>
          <a:bodyPr>
            <a:noAutofit/>
          </a:bodyPr>
          <a:lstStyle>
            <a:lvl1pPr marL="0" indent="0" algn="ctr">
              <a:buNone/>
              <a:defRPr sz="8000" b="1" i="0">
                <a:solidFill>
                  <a:srgbClr val="D83B0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sp>
        <p:nvSpPr>
          <p:cNvPr id="27" name="Text Placeholder 11">
            <a:extLst>
              <a:ext uri="{FF2B5EF4-FFF2-40B4-BE49-F238E27FC236}">
                <a16:creationId xmlns:a16="http://schemas.microsoft.com/office/drawing/2014/main" id="{361A9EA1-339D-B747-A18B-6B94EB185EEF}"/>
              </a:ext>
            </a:extLst>
          </p:cNvPr>
          <p:cNvSpPr>
            <a:spLocks noGrp="1"/>
          </p:cNvSpPr>
          <p:nvPr>
            <p:ph type="body" sz="quarter" idx="23" hasCustomPrompt="1"/>
          </p:nvPr>
        </p:nvSpPr>
        <p:spPr>
          <a:xfrm>
            <a:off x="682916" y="4087684"/>
            <a:ext cx="2256447" cy="1919520"/>
          </a:xfrm>
        </p:spPr>
        <p:txBody>
          <a:bodyPr>
            <a:noAutofit/>
          </a:bodyPr>
          <a:lstStyle>
            <a:lvl1pPr marL="0" indent="0">
              <a:lnSpc>
                <a:spcPct val="150000"/>
              </a:lnSpc>
              <a:buNone/>
              <a:defRPr sz="14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a:t>
            </a:r>
          </a:p>
        </p:txBody>
      </p:sp>
      <p:sp>
        <p:nvSpPr>
          <p:cNvPr id="28" name="Text Placeholder 9">
            <a:extLst>
              <a:ext uri="{FF2B5EF4-FFF2-40B4-BE49-F238E27FC236}">
                <a16:creationId xmlns:a16="http://schemas.microsoft.com/office/drawing/2014/main" id="{2D7300AE-C308-A84A-BEAE-5979E07EFDA8}"/>
              </a:ext>
            </a:extLst>
          </p:cNvPr>
          <p:cNvSpPr>
            <a:spLocks noGrp="1"/>
          </p:cNvSpPr>
          <p:nvPr>
            <p:ph type="body" sz="quarter" idx="24" hasCustomPrompt="1"/>
          </p:nvPr>
        </p:nvSpPr>
        <p:spPr>
          <a:xfrm>
            <a:off x="682916" y="2770315"/>
            <a:ext cx="2256447" cy="1317369"/>
          </a:xfrm>
        </p:spPr>
        <p:txBody>
          <a:bodyPr>
            <a:noAutofit/>
          </a:bodyPr>
          <a:lstStyle>
            <a:lvl1pPr marL="0" indent="0" algn="ctr">
              <a:buNone/>
              <a:defRPr sz="8000" b="1" i="0">
                <a:solidFill>
                  <a:srgbClr val="D83B0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sp>
        <p:nvSpPr>
          <p:cNvPr id="16" name="Footer Placeholder 2">
            <a:extLst>
              <a:ext uri="{FF2B5EF4-FFF2-40B4-BE49-F238E27FC236}">
                <a16:creationId xmlns:a16="http://schemas.microsoft.com/office/drawing/2014/main" id="{49B72B12-6F34-4D04-82B4-BFB7B0E00521}"/>
              </a:ext>
            </a:extLst>
          </p:cNvPr>
          <p:cNvSpPr>
            <a:spLocks noGrp="1"/>
          </p:cNvSpPr>
          <p:nvPr>
            <p:ph type="ftr" sz="quarter" idx="11"/>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8214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C172B-C077-4741-8B03-20D7D81EB4B5}"/>
              </a:ext>
            </a:extLst>
          </p:cNvPr>
          <p:cNvSpPr/>
          <p:nvPr userDrawn="1"/>
        </p:nvSpPr>
        <p:spPr>
          <a:xfrm>
            <a:off x="430127" y="412691"/>
            <a:ext cx="11331746" cy="603261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818449" y="875876"/>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818449" y="2361515"/>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369605" y="2459801"/>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4369605" y="2884739"/>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3" name="Text Placeholder 11">
            <a:extLst>
              <a:ext uri="{FF2B5EF4-FFF2-40B4-BE49-F238E27FC236}">
                <a16:creationId xmlns:a16="http://schemas.microsoft.com/office/drawing/2014/main" id="{8A3C7CFE-3CCF-304A-9F1F-DFAFCD899C03}"/>
              </a:ext>
            </a:extLst>
          </p:cNvPr>
          <p:cNvSpPr>
            <a:spLocks noGrp="1"/>
          </p:cNvSpPr>
          <p:nvPr>
            <p:ph type="body" sz="quarter" idx="14" hasCustomPrompt="1"/>
          </p:nvPr>
        </p:nvSpPr>
        <p:spPr>
          <a:xfrm>
            <a:off x="7920761" y="2459801"/>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4" name="Text Placeholder 11">
            <a:extLst>
              <a:ext uri="{FF2B5EF4-FFF2-40B4-BE49-F238E27FC236}">
                <a16:creationId xmlns:a16="http://schemas.microsoft.com/office/drawing/2014/main" id="{B66F2050-D3D3-A74D-BA72-4AA2F90FB77B}"/>
              </a:ext>
            </a:extLst>
          </p:cNvPr>
          <p:cNvSpPr>
            <a:spLocks noGrp="1"/>
          </p:cNvSpPr>
          <p:nvPr>
            <p:ph type="body" sz="quarter" idx="15" hasCustomPrompt="1"/>
          </p:nvPr>
        </p:nvSpPr>
        <p:spPr>
          <a:xfrm>
            <a:off x="7920761" y="2884739"/>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pic>
        <p:nvPicPr>
          <p:cNvPr id="16" name="Picture 15" descr="A close up of a sign&#10;&#10;Description automatically generated">
            <a:extLst>
              <a:ext uri="{FF2B5EF4-FFF2-40B4-BE49-F238E27FC236}">
                <a16:creationId xmlns:a16="http://schemas.microsoft.com/office/drawing/2014/main" id="{3304A1FD-0E89-7A47-96A1-729257258970}"/>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15" name="Footer Placeholder 2">
            <a:extLst>
              <a:ext uri="{FF2B5EF4-FFF2-40B4-BE49-F238E27FC236}">
                <a16:creationId xmlns:a16="http://schemas.microsoft.com/office/drawing/2014/main" id="{2A033000-A1D5-467F-A2BA-E2A35BE0E454}"/>
              </a:ext>
            </a:extLst>
          </p:cNvPr>
          <p:cNvSpPr>
            <a:spLocks noGrp="1"/>
          </p:cNvSpPr>
          <p:nvPr>
            <p:ph type="ftr" sz="quarter" idx="16"/>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34745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2-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F4129B-503D-FF48-8802-3381B94FC487}"/>
              </a:ext>
            </a:extLst>
          </p:cNvPr>
          <p:cNvSpPr/>
          <p:nvPr userDrawn="1"/>
        </p:nvSpPr>
        <p:spPr>
          <a:xfrm>
            <a:off x="430127" y="412691"/>
            <a:ext cx="11331746" cy="603261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818449" y="875876"/>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818449" y="2361515"/>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369605" y="2459801"/>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4369605" y="2884739"/>
            <a:ext cx="2920482" cy="2127183"/>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5" name="Picture Placeholder 2">
            <a:extLst>
              <a:ext uri="{FF2B5EF4-FFF2-40B4-BE49-F238E27FC236}">
                <a16:creationId xmlns:a16="http://schemas.microsoft.com/office/drawing/2014/main" id="{100D1FA7-2C1D-F14E-AEA0-7C96F1D9C4A8}"/>
              </a:ext>
            </a:extLst>
          </p:cNvPr>
          <p:cNvSpPr>
            <a:spLocks noGrp="1"/>
          </p:cNvSpPr>
          <p:nvPr>
            <p:ph type="pic" sz="quarter" idx="16"/>
          </p:nvPr>
        </p:nvSpPr>
        <p:spPr>
          <a:xfrm>
            <a:off x="8128000" y="2386013"/>
            <a:ext cx="2921000" cy="2638425"/>
          </a:xfrm>
        </p:spPr>
        <p:txBody>
          <a:bodyPr>
            <a:normAutofit/>
          </a:bodyPr>
          <a:lstStyle>
            <a:lvl1pPr marL="0" indent="0">
              <a:buNone/>
              <a:defRPr sz="1000"/>
            </a:lvl1pPr>
          </a:lstStyle>
          <a:p>
            <a:endParaRPr lang="en-US"/>
          </a:p>
        </p:txBody>
      </p:sp>
      <p:pic>
        <p:nvPicPr>
          <p:cNvPr id="14" name="Picture 13" descr="A close up of a sign&#10;&#10;Description automatically generated">
            <a:extLst>
              <a:ext uri="{FF2B5EF4-FFF2-40B4-BE49-F238E27FC236}">
                <a16:creationId xmlns:a16="http://schemas.microsoft.com/office/drawing/2014/main" id="{C6BA5825-08BD-CB43-8F7E-3C89810D6164}"/>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9" name="Footer Placeholder 2">
            <a:extLst>
              <a:ext uri="{FF2B5EF4-FFF2-40B4-BE49-F238E27FC236}">
                <a16:creationId xmlns:a16="http://schemas.microsoft.com/office/drawing/2014/main" id="{6F255194-5023-451F-8B82-C06DBE196048}"/>
              </a:ext>
            </a:extLst>
          </p:cNvPr>
          <p:cNvSpPr>
            <a:spLocks noGrp="1"/>
          </p:cNvSpPr>
          <p:nvPr>
            <p:ph type="ftr" sz="quarter" idx="17"/>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2392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t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F4129B-503D-FF48-8802-3381B94FC487}"/>
              </a:ext>
            </a:extLst>
          </p:cNvPr>
          <p:cNvSpPr/>
          <p:nvPr userDrawn="1"/>
        </p:nvSpPr>
        <p:spPr>
          <a:xfrm>
            <a:off x="430127" y="412691"/>
            <a:ext cx="11331746" cy="603261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818449" y="875876"/>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818449" y="2361515"/>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14" name="Text Placeholder 11">
            <a:extLst>
              <a:ext uri="{FF2B5EF4-FFF2-40B4-BE49-F238E27FC236}">
                <a16:creationId xmlns:a16="http://schemas.microsoft.com/office/drawing/2014/main" id="{6E537053-F123-A941-BBD8-62A2E4EA8F41}"/>
              </a:ext>
            </a:extLst>
          </p:cNvPr>
          <p:cNvSpPr>
            <a:spLocks noGrp="1"/>
          </p:cNvSpPr>
          <p:nvPr>
            <p:ph type="body" sz="quarter" idx="12" hasCustomPrompt="1"/>
          </p:nvPr>
        </p:nvSpPr>
        <p:spPr>
          <a:xfrm>
            <a:off x="4635759" y="3629679"/>
            <a:ext cx="2051227" cy="251286"/>
          </a:xfrm>
        </p:spPr>
        <p:txBody>
          <a:bodyPr>
            <a:normAutofit/>
          </a:bodyPr>
          <a:lstStyle>
            <a:lvl1pPr marL="0" indent="0" algn="ctr">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6" name="Text Placeholder 11">
            <a:extLst>
              <a:ext uri="{FF2B5EF4-FFF2-40B4-BE49-F238E27FC236}">
                <a16:creationId xmlns:a16="http://schemas.microsoft.com/office/drawing/2014/main" id="{0875CCA6-A5BE-3644-9AC6-47E94B9054E2}"/>
              </a:ext>
            </a:extLst>
          </p:cNvPr>
          <p:cNvSpPr>
            <a:spLocks noGrp="1"/>
          </p:cNvSpPr>
          <p:nvPr>
            <p:ph type="body" sz="quarter" idx="13" hasCustomPrompt="1"/>
          </p:nvPr>
        </p:nvSpPr>
        <p:spPr>
          <a:xfrm>
            <a:off x="4635759" y="3940000"/>
            <a:ext cx="2051227" cy="2127183"/>
          </a:xfrm>
        </p:spPr>
        <p:txBody>
          <a:bodyPr>
            <a:normAutofit/>
          </a:bodyPr>
          <a:lstStyle>
            <a:lvl1pPr marL="0" indent="0" algn="ctr">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p:txBody>
      </p:sp>
      <p:sp>
        <p:nvSpPr>
          <p:cNvPr id="17" name="Text Placeholder 11">
            <a:extLst>
              <a:ext uri="{FF2B5EF4-FFF2-40B4-BE49-F238E27FC236}">
                <a16:creationId xmlns:a16="http://schemas.microsoft.com/office/drawing/2014/main" id="{5DA6B742-ABEA-5145-83F5-DB2AE0930B93}"/>
              </a:ext>
            </a:extLst>
          </p:cNvPr>
          <p:cNvSpPr>
            <a:spLocks noGrp="1"/>
          </p:cNvSpPr>
          <p:nvPr>
            <p:ph type="body" sz="quarter" idx="14" hasCustomPrompt="1"/>
          </p:nvPr>
        </p:nvSpPr>
        <p:spPr>
          <a:xfrm>
            <a:off x="7054578" y="3629679"/>
            <a:ext cx="2051227" cy="251286"/>
          </a:xfrm>
        </p:spPr>
        <p:txBody>
          <a:bodyPr>
            <a:normAutofit/>
          </a:bodyPr>
          <a:lstStyle>
            <a:lvl1pPr marL="0" indent="0" algn="ctr">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8" name="Text Placeholder 11">
            <a:extLst>
              <a:ext uri="{FF2B5EF4-FFF2-40B4-BE49-F238E27FC236}">
                <a16:creationId xmlns:a16="http://schemas.microsoft.com/office/drawing/2014/main" id="{B1D08CCD-E6B8-1F4D-87AE-27EC99C19550}"/>
              </a:ext>
            </a:extLst>
          </p:cNvPr>
          <p:cNvSpPr>
            <a:spLocks noGrp="1"/>
          </p:cNvSpPr>
          <p:nvPr>
            <p:ph type="body" sz="quarter" idx="15" hasCustomPrompt="1"/>
          </p:nvPr>
        </p:nvSpPr>
        <p:spPr>
          <a:xfrm>
            <a:off x="7054578" y="3940000"/>
            <a:ext cx="2051227" cy="2127183"/>
          </a:xfrm>
        </p:spPr>
        <p:txBody>
          <a:bodyPr>
            <a:normAutofit/>
          </a:bodyPr>
          <a:lstStyle>
            <a:lvl1pPr marL="0" indent="0" algn="ctr">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p:txBody>
      </p:sp>
      <p:sp>
        <p:nvSpPr>
          <p:cNvPr id="19" name="Text Placeholder 11">
            <a:extLst>
              <a:ext uri="{FF2B5EF4-FFF2-40B4-BE49-F238E27FC236}">
                <a16:creationId xmlns:a16="http://schemas.microsoft.com/office/drawing/2014/main" id="{FBAD757F-4606-6D47-B35A-71EDC6CED466}"/>
              </a:ext>
            </a:extLst>
          </p:cNvPr>
          <p:cNvSpPr>
            <a:spLocks noGrp="1"/>
          </p:cNvSpPr>
          <p:nvPr>
            <p:ph type="body" sz="quarter" idx="16" hasCustomPrompt="1"/>
          </p:nvPr>
        </p:nvSpPr>
        <p:spPr>
          <a:xfrm>
            <a:off x="9473397" y="3629679"/>
            <a:ext cx="2051227" cy="251286"/>
          </a:xfrm>
        </p:spPr>
        <p:txBody>
          <a:bodyPr>
            <a:normAutofit/>
          </a:bodyPr>
          <a:lstStyle>
            <a:lvl1pPr marL="0" indent="0" algn="ctr">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20" name="Text Placeholder 11">
            <a:extLst>
              <a:ext uri="{FF2B5EF4-FFF2-40B4-BE49-F238E27FC236}">
                <a16:creationId xmlns:a16="http://schemas.microsoft.com/office/drawing/2014/main" id="{480338DD-9B7F-2F46-AE9E-75DECF0459E0}"/>
              </a:ext>
            </a:extLst>
          </p:cNvPr>
          <p:cNvSpPr>
            <a:spLocks noGrp="1"/>
          </p:cNvSpPr>
          <p:nvPr>
            <p:ph type="body" sz="quarter" idx="17" hasCustomPrompt="1"/>
          </p:nvPr>
        </p:nvSpPr>
        <p:spPr>
          <a:xfrm>
            <a:off x="9473397" y="3940000"/>
            <a:ext cx="2051227" cy="2127183"/>
          </a:xfrm>
        </p:spPr>
        <p:txBody>
          <a:bodyPr>
            <a:normAutofit/>
          </a:bodyPr>
          <a:lstStyle>
            <a:lvl1pPr marL="0" indent="0" algn="ctr">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p:txBody>
      </p:sp>
      <p:sp>
        <p:nvSpPr>
          <p:cNvPr id="21" name="Content Placeholder 23">
            <a:extLst>
              <a:ext uri="{FF2B5EF4-FFF2-40B4-BE49-F238E27FC236}">
                <a16:creationId xmlns:a16="http://schemas.microsoft.com/office/drawing/2014/main" id="{AD86EDDF-F17D-B942-9177-457ACC548CA4}"/>
              </a:ext>
            </a:extLst>
          </p:cNvPr>
          <p:cNvSpPr>
            <a:spLocks noGrp="1"/>
          </p:cNvSpPr>
          <p:nvPr>
            <p:ph sz="quarter" idx="21" hasCustomPrompt="1"/>
          </p:nvPr>
        </p:nvSpPr>
        <p:spPr>
          <a:xfrm>
            <a:off x="4635500" y="2028826"/>
            <a:ext cx="2051050" cy="1400175"/>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Placeholder</a:t>
            </a:r>
          </a:p>
        </p:txBody>
      </p:sp>
      <p:sp>
        <p:nvSpPr>
          <p:cNvPr id="22" name="Content Placeholder 23">
            <a:extLst>
              <a:ext uri="{FF2B5EF4-FFF2-40B4-BE49-F238E27FC236}">
                <a16:creationId xmlns:a16="http://schemas.microsoft.com/office/drawing/2014/main" id="{BADE7E63-3F3B-444F-9CE2-1E6EAF8F3290}"/>
              </a:ext>
            </a:extLst>
          </p:cNvPr>
          <p:cNvSpPr>
            <a:spLocks noGrp="1"/>
          </p:cNvSpPr>
          <p:nvPr>
            <p:ph sz="quarter" idx="22" hasCustomPrompt="1"/>
          </p:nvPr>
        </p:nvSpPr>
        <p:spPr>
          <a:xfrm>
            <a:off x="7054143" y="2028826"/>
            <a:ext cx="2051050" cy="1400175"/>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Placeholder</a:t>
            </a:r>
          </a:p>
        </p:txBody>
      </p:sp>
      <p:sp>
        <p:nvSpPr>
          <p:cNvPr id="23" name="Content Placeholder 23">
            <a:extLst>
              <a:ext uri="{FF2B5EF4-FFF2-40B4-BE49-F238E27FC236}">
                <a16:creationId xmlns:a16="http://schemas.microsoft.com/office/drawing/2014/main" id="{FC709695-CB7D-F043-90EC-D4D0FFF00CEB}"/>
              </a:ext>
            </a:extLst>
          </p:cNvPr>
          <p:cNvSpPr>
            <a:spLocks noGrp="1"/>
          </p:cNvSpPr>
          <p:nvPr>
            <p:ph sz="quarter" idx="23" hasCustomPrompt="1"/>
          </p:nvPr>
        </p:nvSpPr>
        <p:spPr>
          <a:xfrm>
            <a:off x="9473574" y="2028826"/>
            <a:ext cx="2051050" cy="1400175"/>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Placeholder</a:t>
            </a:r>
          </a:p>
        </p:txBody>
      </p:sp>
      <p:pic>
        <p:nvPicPr>
          <p:cNvPr id="15" name="Picture 14" descr="A close up of a sign&#10;&#10;Description automatically generated">
            <a:extLst>
              <a:ext uri="{FF2B5EF4-FFF2-40B4-BE49-F238E27FC236}">
                <a16:creationId xmlns:a16="http://schemas.microsoft.com/office/drawing/2014/main" id="{AED4CD91-28F7-C446-874A-60FBBB3B43E8}"/>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24" name="Footer Placeholder 2">
            <a:extLst>
              <a:ext uri="{FF2B5EF4-FFF2-40B4-BE49-F238E27FC236}">
                <a16:creationId xmlns:a16="http://schemas.microsoft.com/office/drawing/2014/main" id="{C2CA56A9-7386-492E-9B00-9D8D3379DBC6}"/>
              </a:ext>
            </a:extLst>
          </p:cNvPr>
          <p:cNvSpPr>
            <a:spLocks noGrp="1"/>
          </p:cNvSpPr>
          <p:nvPr>
            <p:ph type="ftr" sz="quarter" idx="24"/>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06199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eatur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C172B-C077-4741-8B03-20D7D81EB4B5}"/>
              </a:ext>
            </a:extLst>
          </p:cNvPr>
          <p:cNvSpPr/>
          <p:nvPr userDrawn="1"/>
        </p:nvSpPr>
        <p:spPr>
          <a:xfrm>
            <a:off x="8207141" y="2671010"/>
            <a:ext cx="3984859" cy="41869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22EB4F-934E-6B45-8CF9-4BF16B422D34}"/>
              </a:ext>
            </a:extLst>
          </p:cNvPr>
          <p:cNvSpPr/>
          <p:nvPr userDrawn="1"/>
        </p:nvSpPr>
        <p:spPr>
          <a:xfrm>
            <a:off x="8207141" y="0"/>
            <a:ext cx="3984859" cy="2668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1174" y="838112"/>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8638315" y="2988227"/>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31174" y="3084077"/>
            <a:ext cx="2137568"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431174" y="3498825"/>
            <a:ext cx="2137568" cy="242805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6" name="Text Placeholder 11">
            <a:extLst>
              <a:ext uri="{FF2B5EF4-FFF2-40B4-BE49-F238E27FC236}">
                <a16:creationId xmlns:a16="http://schemas.microsoft.com/office/drawing/2014/main" id="{89121AAB-6F9B-8340-BE45-8ED2D4006B33}"/>
              </a:ext>
            </a:extLst>
          </p:cNvPr>
          <p:cNvSpPr>
            <a:spLocks noGrp="1"/>
          </p:cNvSpPr>
          <p:nvPr>
            <p:ph type="body" sz="quarter" idx="14" hasCustomPrompt="1"/>
          </p:nvPr>
        </p:nvSpPr>
        <p:spPr>
          <a:xfrm>
            <a:off x="2953795" y="3084567"/>
            <a:ext cx="2137568"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7" name="Text Placeholder 11">
            <a:extLst>
              <a:ext uri="{FF2B5EF4-FFF2-40B4-BE49-F238E27FC236}">
                <a16:creationId xmlns:a16="http://schemas.microsoft.com/office/drawing/2014/main" id="{512C3BF9-374C-4C4A-A8DB-F63ABC21E26A}"/>
              </a:ext>
            </a:extLst>
          </p:cNvPr>
          <p:cNvSpPr>
            <a:spLocks noGrp="1"/>
          </p:cNvSpPr>
          <p:nvPr>
            <p:ph type="body" sz="quarter" idx="15" hasCustomPrompt="1"/>
          </p:nvPr>
        </p:nvSpPr>
        <p:spPr>
          <a:xfrm>
            <a:off x="2953795" y="3499315"/>
            <a:ext cx="2137568" cy="242805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8" name="Text Placeholder 11">
            <a:extLst>
              <a:ext uri="{FF2B5EF4-FFF2-40B4-BE49-F238E27FC236}">
                <a16:creationId xmlns:a16="http://schemas.microsoft.com/office/drawing/2014/main" id="{CD4EF355-36E8-E64E-8137-3F272295F64E}"/>
              </a:ext>
            </a:extLst>
          </p:cNvPr>
          <p:cNvSpPr>
            <a:spLocks noGrp="1"/>
          </p:cNvSpPr>
          <p:nvPr>
            <p:ph type="body" sz="quarter" idx="16" hasCustomPrompt="1"/>
          </p:nvPr>
        </p:nvSpPr>
        <p:spPr>
          <a:xfrm>
            <a:off x="5478765" y="3084077"/>
            <a:ext cx="2137568"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9" name="Text Placeholder 11">
            <a:extLst>
              <a:ext uri="{FF2B5EF4-FFF2-40B4-BE49-F238E27FC236}">
                <a16:creationId xmlns:a16="http://schemas.microsoft.com/office/drawing/2014/main" id="{95B2186D-9F8E-8848-BA8D-3918E686D3E7}"/>
              </a:ext>
            </a:extLst>
          </p:cNvPr>
          <p:cNvSpPr>
            <a:spLocks noGrp="1"/>
          </p:cNvSpPr>
          <p:nvPr>
            <p:ph type="body" sz="quarter" idx="17" hasCustomPrompt="1"/>
          </p:nvPr>
        </p:nvSpPr>
        <p:spPr>
          <a:xfrm>
            <a:off x="5478765" y="3498825"/>
            <a:ext cx="2137568" cy="242805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20" name="Text Placeholder 9">
            <a:extLst>
              <a:ext uri="{FF2B5EF4-FFF2-40B4-BE49-F238E27FC236}">
                <a16:creationId xmlns:a16="http://schemas.microsoft.com/office/drawing/2014/main" id="{11E6BCAC-B9A2-CC4A-9E9B-FD664F6FF56B}"/>
              </a:ext>
            </a:extLst>
          </p:cNvPr>
          <p:cNvSpPr>
            <a:spLocks noGrp="1"/>
          </p:cNvSpPr>
          <p:nvPr>
            <p:ph type="body" sz="quarter" idx="18" hasCustomPrompt="1"/>
          </p:nvPr>
        </p:nvSpPr>
        <p:spPr>
          <a:xfrm>
            <a:off x="8638315" y="609725"/>
            <a:ext cx="2920482" cy="1317369"/>
          </a:xfrm>
        </p:spPr>
        <p:txBody>
          <a:bodyPr>
            <a:noAutofit/>
          </a:bodyPr>
          <a:lstStyle>
            <a:lvl1pPr marL="0" indent="0" algn="l">
              <a:buNone/>
              <a:defRPr sz="10000" b="1" i="0">
                <a:solidFill>
                  <a:srgbClr val="D83B0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sp>
        <p:nvSpPr>
          <p:cNvPr id="21" name="Text Placeholder 11">
            <a:extLst>
              <a:ext uri="{FF2B5EF4-FFF2-40B4-BE49-F238E27FC236}">
                <a16:creationId xmlns:a16="http://schemas.microsoft.com/office/drawing/2014/main" id="{1939FB8B-9913-114C-96F4-039AABEE0EF1}"/>
              </a:ext>
            </a:extLst>
          </p:cNvPr>
          <p:cNvSpPr>
            <a:spLocks noGrp="1"/>
          </p:cNvSpPr>
          <p:nvPr>
            <p:ph type="body" sz="quarter" idx="19" hasCustomPrompt="1"/>
          </p:nvPr>
        </p:nvSpPr>
        <p:spPr>
          <a:xfrm>
            <a:off x="8638315" y="2015854"/>
            <a:ext cx="2920482" cy="344923"/>
          </a:xfrm>
        </p:spPr>
        <p:txBody>
          <a:bodyPr>
            <a:normAutofit/>
          </a:bodyPr>
          <a:lstStyle>
            <a:lvl1pPr marL="0" indent="0">
              <a:buNone/>
              <a:defRPr sz="1400" b="1" i="0">
                <a:solidFill>
                  <a:schemeClr val="bg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pic>
        <p:nvPicPr>
          <p:cNvPr id="22" name="Picture 21" descr="A close up of a sign&#10;&#10;Description automatically generated">
            <a:extLst>
              <a:ext uri="{FF2B5EF4-FFF2-40B4-BE49-F238E27FC236}">
                <a16:creationId xmlns:a16="http://schemas.microsoft.com/office/drawing/2014/main" id="{C1EA978C-8C06-DC4B-A9C6-49BC82531078}"/>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23" name="Footer Placeholder 2">
            <a:extLst>
              <a:ext uri="{FF2B5EF4-FFF2-40B4-BE49-F238E27FC236}">
                <a16:creationId xmlns:a16="http://schemas.microsoft.com/office/drawing/2014/main" id="{E8752FCF-BD1F-4922-B56F-C030C162F5B9}"/>
              </a:ext>
            </a:extLst>
          </p:cNvPr>
          <p:cNvSpPr>
            <a:spLocks noGrp="1"/>
          </p:cNvSpPr>
          <p:nvPr>
            <p:ph type="ftr" sz="quarter" idx="20"/>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9683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Featur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C172B-C077-4741-8B03-20D7D81EB4B5}"/>
              </a:ext>
            </a:extLst>
          </p:cNvPr>
          <p:cNvSpPr/>
          <p:nvPr userDrawn="1"/>
        </p:nvSpPr>
        <p:spPr>
          <a:xfrm>
            <a:off x="0" y="2671010"/>
            <a:ext cx="3984859" cy="41869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22EB4F-934E-6B45-8CF9-4BF16B422D34}"/>
              </a:ext>
            </a:extLst>
          </p:cNvPr>
          <p:cNvSpPr/>
          <p:nvPr userDrawn="1"/>
        </p:nvSpPr>
        <p:spPr>
          <a:xfrm>
            <a:off x="0" y="0"/>
            <a:ext cx="3984859" cy="2668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425658" y="838112"/>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431174" y="2988227"/>
            <a:ext cx="2920482"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425658" y="3084077"/>
            <a:ext cx="2137568"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4425658" y="3498825"/>
            <a:ext cx="2137568" cy="242805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6" name="Text Placeholder 11">
            <a:extLst>
              <a:ext uri="{FF2B5EF4-FFF2-40B4-BE49-F238E27FC236}">
                <a16:creationId xmlns:a16="http://schemas.microsoft.com/office/drawing/2014/main" id="{89121AAB-6F9B-8340-BE45-8ED2D4006B33}"/>
              </a:ext>
            </a:extLst>
          </p:cNvPr>
          <p:cNvSpPr>
            <a:spLocks noGrp="1"/>
          </p:cNvSpPr>
          <p:nvPr>
            <p:ph type="body" sz="quarter" idx="14" hasCustomPrompt="1"/>
          </p:nvPr>
        </p:nvSpPr>
        <p:spPr>
          <a:xfrm>
            <a:off x="6948279" y="3084567"/>
            <a:ext cx="2137568"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7" name="Text Placeholder 11">
            <a:extLst>
              <a:ext uri="{FF2B5EF4-FFF2-40B4-BE49-F238E27FC236}">
                <a16:creationId xmlns:a16="http://schemas.microsoft.com/office/drawing/2014/main" id="{512C3BF9-374C-4C4A-A8DB-F63ABC21E26A}"/>
              </a:ext>
            </a:extLst>
          </p:cNvPr>
          <p:cNvSpPr>
            <a:spLocks noGrp="1"/>
          </p:cNvSpPr>
          <p:nvPr>
            <p:ph type="body" sz="quarter" idx="15" hasCustomPrompt="1"/>
          </p:nvPr>
        </p:nvSpPr>
        <p:spPr>
          <a:xfrm>
            <a:off x="6948279" y="3499315"/>
            <a:ext cx="2137568" cy="242805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8" name="Text Placeholder 11">
            <a:extLst>
              <a:ext uri="{FF2B5EF4-FFF2-40B4-BE49-F238E27FC236}">
                <a16:creationId xmlns:a16="http://schemas.microsoft.com/office/drawing/2014/main" id="{CD4EF355-36E8-E64E-8137-3F272295F64E}"/>
              </a:ext>
            </a:extLst>
          </p:cNvPr>
          <p:cNvSpPr>
            <a:spLocks noGrp="1"/>
          </p:cNvSpPr>
          <p:nvPr>
            <p:ph type="body" sz="quarter" idx="16" hasCustomPrompt="1"/>
          </p:nvPr>
        </p:nvSpPr>
        <p:spPr>
          <a:xfrm>
            <a:off x="9473249" y="3084077"/>
            <a:ext cx="2137568"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9" name="Text Placeholder 11">
            <a:extLst>
              <a:ext uri="{FF2B5EF4-FFF2-40B4-BE49-F238E27FC236}">
                <a16:creationId xmlns:a16="http://schemas.microsoft.com/office/drawing/2014/main" id="{95B2186D-9F8E-8848-BA8D-3918E686D3E7}"/>
              </a:ext>
            </a:extLst>
          </p:cNvPr>
          <p:cNvSpPr>
            <a:spLocks noGrp="1"/>
          </p:cNvSpPr>
          <p:nvPr>
            <p:ph type="body" sz="quarter" idx="17" hasCustomPrompt="1"/>
          </p:nvPr>
        </p:nvSpPr>
        <p:spPr>
          <a:xfrm>
            <a:off x="9473249" y="3498825"/>
            <a:ext cx="2137568" cy="242805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20" name="Text Placeholder 9">
            <a:extLst>
              <a:ext uri="{FF2B5EF4-FFF2-40B4-BE49-F238E27FC236}">
                <a16:creationId xmlns:a16="http://schemas.microsoft.com/office/drawing/2014/main" id="{11E6BCAC-B9A2-CC4A-9E9B-FD664F6FF56B}"/>
              </a:ext>
            </a:extLst>
          </p:cNvPr>
          <p:cNvSpPr>
            <a:spLocks noGrp="1"/>
          </p:cNvSpPr>
          <p:nvPr>
            <p:ph type="body" sz="quarter" idx="18" hasCustomPrompt="1"/>
          </p:nvPr>
        </p:nvSpPr>
        <p:spPr>
          <a:xfrm>
            <a:off x="431174" y="609725"/>
            <a:ext cx="2920482" cy="1317369"/>
          </a:xfrm>
        </p:spPr>
        <p:txBody>
          <a:bodyPr>
            <a:noAutofit/>
          </a:bodyPr>
          <a:lstStyle>
            <a:lvl1pPr marL="0" indent="0" algn="l">
              <a:buNone/>
              <a:defRPr sz="10000" b="1" i="0">
                <a:solidFill>
                  <a:srgbClr val="D83B0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sp>
        <p:nvSpPr>
          <p:cNvPr id="21" name="Text Placeholder 11">
            <a:extLst>
              <a:ext uri="{FF2B5EF4-FFF2-40B4-BE49-F238E27FC236}">
                <a16:creationId xmlns:a16="http://schemas.microsoft.com/office/drawing/2014/main" id="{1939FB8B-9913-114C-96F4-039AABEE0EF1}"/>
              </a:ext>
            </a:extLst>
          </p:cNvPr>
          <p:cNvSpPr>
            <a:spLocks noGrp="1"/>
          </p:cNvSpPr>
          <p:nvPr>
            <p:ph type="body" sz="quarter" idx="19" hasCustomPrompt="1"/>
          </p:nvPr>
        </p:nvSpPr>
        <p:spPr>
          <a:xfrm>
            <a:off x="431174" y="2015854"/>
            <a:ext cx="2920482" cy="344923"/>
          </a:xfrm>
        </p:spPr>
        <p:txBody>
          <a:bodyPr>
            <a:normAutofit/>
          </a:bodyPr>
          <a:lstStyle>
            <a:lvl1pPr marL="0" indent="0">
              <a:buNone/>
              <a:defRPr sz="1400" b="1" i="0">
                <a:solidFill>
                  <a:schemeClr val="bg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pic>
        <p:nvPicPr>
          <p:cNvPr id="22" name="Picture 21" descr="A close up of a sign&#10;&#10;Description automatically generated">
            <a:extLst>
              <a:ext uri="{FF2B5EF4-FFF2-40B4-BE49-F238E27FC236}">
                <a16:creationId xmlns:a16="http://schemas.microsoft.com/office/drawing/2014/main" id="{C1EA978C-8C06-DC4B-A9C6-49BC82531078}"/>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23" name="Footer Placeholder 2">
            <a:extLst>
              <a:ext uri="{FF2B5EF4-FFF2-40B4-BE49-F238E27FC236}">
                <a16:creationId xmlns:a16="http://schemas.microsoft.com/office/drawing/2014/main" id="{3498B7AA-AD7A-4200-98CE-5C7642236457}"/>
              </a:ext>
            </a:extLst>
          </p:cNvPr>
          <p:cNvSpPr>
            <a:spLocks noGrp="1"/>
          </p:cNvSpPr>
          <p:nvPr>
            <p:ph type="ftr" sz="quarter" idx="20"/>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81019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2 for internal audiences">
    <p:spTree>
      <p:nvGrpSpPr>
        <p:cNvPr id="1" name=""/>
        <p:cNvGrpSpPr/>
        <p:nvPr/>
      </p:nvGrpSpPr>
      <p:grpSpPr>
        <a:xfrm>
          <a:off x="0" y="0"/>
          <a:ext cx="0" cy="0"/>
          <a:chOff x="0" y="0"/>
          <a:chExt cx="0" cy="0"/>
        </a:xfrm>
      </p:grpSpPr>
      <p:sp>
        <p:nvSpPr>
          <p:cNvPr id="18" name="Rectangle 1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40" y="2084173"/>
            <a:ext cx="8962692" cy="1793104"/>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207200" y="470411"/>
            <a:ext cx="1522404" cy="326166"/>
          </a:xfrm>
          <a:prstGeom prst="rect">
            <a:avLst/>
          </a:prstGeom>
        </p:spPr>
      </p:pic>
      <p:sp>
        <p:nvSpPr>
          <p:cNvPr id="5" name="Text Placeholder 4"/>
          <p:cNvSpPr>
            <a:spLocks noGrp="1"/>
          </p:cNvSpPr>
          <p:nvPr>
            <p:ph type="body" sz="quarter" idx="12" hasCustomPrompt="1"/>
          </p:nvPr>
        </p:nvSpPr>
        <p:spPr>
          <a:xfrm>
            <a:off x="269239" y="3877271"/>
            <a:ext cx="8964248" cy="1792326"/>
          </a:xfrm>
          <a:noFill/>
        </p:spPr>
        <p:txBody>
          <a:bodyPr lIns="146304" tIns="109728" rIns="146304" bIns="109728">
            <a:noAutofit/>
          </a:bodyPr>
          <a:lstStyle>
            <a:lvl1pPr marL="0" indent="0">
              <a:spcBef>
                <a:spcPts val="0"/>
              </a:spcBef>
              <a:buNone/>
              <a:defRPr sz="3529" spc="0" baseline="0">
                <a:gradFill>
                  <a:gsLst>
                    <a:gs pos="4583">
                      <a:srgbClr val="FFFFFF"/>
                    </a:gs>
                    <a:gs pos="84000">
                      <a:srgbClr val="FFFFFF"/>
                    </a:gs>
                  </a:gsLst>
                  <a:lin ang="5400000" scaled="0"/>
                </a:gradFill>
                <a:latin typeface="+mj-lt"/>
              </a:defRPr>
            </a:lvl1pPr>
          </a:lstStyle>
          <a:p>
            <a:pPr lvl="0"/>
            <a:r>
              <a:rPr lang="en-US"/>
              <a:t>Speaker Name</a:t>
            </a:r>
          </a:p>
        </p:txBody>
      </p:sp>
      <p:sp>
        <p:nvSpPr>
          <p:cNvPr id="2" name="TextBox 1"/>
          <p:cNvSpPr txBox="1"/>
          <p:nvPr userDrawn="1"/>
        </p:nvSpPr>
        <p:spPr>
          <a:xfrm>
            <a:off x="290950" y="6566898"/>
            <a:ext cx="4571779" cy="162955"/>
          </a:xfrm>
          <a:prstGeom prst="rect">
            <a:avLst/>
          </a:prstGeom>
          <a:noFill/>
        </p:spPr>
        <p:txBody>
          <a:bodyPr wrap="square" lIns="179285" tIns="0" rIns="0" bIns="0" rtlCol="0">
            <a:spAutoFit/>
          </a:bodyPr>
          <a:lstStyle/>
          <a:p>
            <a:pPr>
              <a:lnSpc>
                <a:spcPct val="90000"/>
              </a:lnSpc>
              <a:spcAft>
                <a:spcPts val="588"/>
              </a:spcAft>
            </a:pPr>
            <a:r>
              <a:rPr lang="en-US" sz="1176">
                <a:gradFill>
                  <a:gsLst>
                    <a:gs pos="2917">
                      <a:srgbClr val="505050"/>
                    </a:gs>
                    <a:gs pos="30000">
                      <a:srgbClr val="505050"/>
                    </a:gs>
                  </a:gsLst>
                  <a:lin ang="5400000" scaled="0"/>
                </a:gradFill>
              </a:rPr>
              <a:t>http://marketresearch</a:t>
            </a:r>
          </a:p>
        </p:txBody>
      </p:sp>
      <p:sp>
        <p:nvSpPr>
          <p:cNvPr id="10" name="Rectangle 9"/>
          <p:cNvSpPr>
            <a:spLocks/>
          </p:cNvSpPr>
          <p:nvPr userDrawn="1"/>
        </p:nvSpPr>
        <p:spPr bwMode="auto">
          <a:xfrm>
            <a:off x="269236" y="289502"/>
            <a:ext cx="1794417" cy="179467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451">
                <a:solidFill>
                  <a:srgbClr val="FFFFFF"/>
                </a:solidFill>
                <a:ea typeface="Segoe UI" pitchFamily="34" charset="0"/>
                <a:cs typeface="Segoe UI" pitchFamily="34" charset="0"/>
              </a:rPr>
              <a:t>Marketing</a:t>
            </a:r>
            <a:endParaRPr lang="en-IN" sz="245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13347069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ntent 3">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6650226" y="2447695"/>
            <a:ext cx="4452113" cy="359222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6650225" y="818082"/>
            <a:ext cx="4452114"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4" name="Rectangle 3">
            <a:extLst>
              <a:ext uri="{FF2B5EF4-FFF2-40B4-BE49-F238E27FC236}">
                <a16:creationId xmlns:a16="http://schemas.microsoft.com/office/drawing/2014/main" id="{5D3C172B-C077-4741-8B03-20D7D81EB4B5}"/>
              </a:ext>
            </a:extLst>
          </p:cNvPr>
          <p:cNvSpPr/>
          <p:nvPr userDrawn="1"/>
        </p:nvSpPr>
        <p:spPr>
          <a:xfrm>
            <a:off x="430127" y="412691"/>
            <a:ext cx="5665873" cy="603261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F6BA0ACB-29B5-1C45-ADFE-F5BC94507407}"/>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18" name="Picture Placeholder 7">
            <a:extLst>
              <a:ext uri="{FF2B5EF4-FFF2-40B4-BE49-F238E27FC236}">
                <a16:creationId xmlns:a16="http://schemas.microsoft.com/office/drawing/2014/main" id="{5824FE33-6273-F14C-8BA2-2445C0E018E8}"/>
              </a:ext>
            </a:extLst>
          </p:cNvPr>
          <p:cNvSpPr>
            <a:spLocks noGrp="1"/>
          </p:cNvSpPr>
          <p:nvPr>
            <p:ph type="pic" sz="quarter" idx="12"/>
          </p:nvPr>
        </p:nvSpPr>
        <p:spPr>
          <a:xfrm>
            <a:off x="430127" y="412689"/>
            <a:ext cx="5665872" cy="6032619"/>
          </a:xfrm>
        </p:spPr>
        <p:txBody>
          <a:bodyPr>
            <a:normAutofit/>
          </a:bodyPr>
          <a:lstStyle>
            <a:lvl1pPr marL="0" indent="0">
              <a:buNone/>
              <a:defRPr sz="1800"/>
            </a:lvl1pPr>
          </a:lstStyle>
          <a:p>
            <a:endParaRPr lang="en-US"/>
          </a:p>
        </p:txBody>
      </p:sp>
      <p:sp>
        <p:nvSpPr>
          <p:cNvPr id="7" name="Footer Placeholder 2">
            <a:extLst>
              <a:ext uri="{FF2B5EF4-FFF2-40B4-BE49-F238E27FC236}">
                <a16:creationId xmlns:a16="http://schemas.microsoft.com/office/drawing/2014/main" id="{4904DA42-F7AF-425F-BE58-0E596F922927}"/>
              </a:ext>
            </a:extLst>
          </p:cNvPr>
          <p:cNvSpPr>
            <a:spLocks noGrp="1"/>
          </p:cNvSpPr>
          <p:nvPr>
            <p:ph type="ftr" sz="quarter" idx="13"/>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26269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C172B-C077-4741-8B03-20D7D81EB4B5}"/>
              </a:ext>
            </a:extLst>
          </p:cNvPr>
          <p:cNvSpPr/>
          <p:nvPr userDrawn="1"/>
        </p:nvSpPr>
        <p:spPr>
          <a:xfrm>
            <a:off x="430127" y="412691"/>
            <a:ext cx="5665873" cy="603261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818449" y="875876"/>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818448" y="2361515"/>
            <a:ext cx="4840073" cy="2939143"/>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6650226" y="1131844"/>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6650225" y="1556782"/>
            <a:ext cx="4452115" cy="170278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5" name="Text Placeholder 11">
            <a:extLst>
              <a:ext uri="{FF2B5EF4-FFF2-40B4-BE49-F238E27FC236}">
                <a16:creationId xmlns:a16="http://schemas.microsoft.com/office/drawing/2014/main" id="{3D61B71D-EB94-2840-91F3-E73D87FF4DAE}"/>
              </a:ext>
            </a:extLst>
          </p:cNvPr>
          <p:cNvSpPr>
            <a:spLocks noGrp="1"/>
          </p:cNvSpPr>
          <p:nvPr>
            <p:ph type="body" sz="quarter" idx="14" hasCustomPrompt="1"/>
          </p:nvPr>
        </p:nvSpPr>
        <p:spPr>
          <a:xfrm>
            <a:off x="6650226" y="3666895"/>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6" name="Text Placeholder 11">
            <a:extLst>
              <a:ext uri="{FF2B5EF4-FFF2-40B4-BE49-F238E27FC236}">
                <a16:creationId xmlns:a16="http://schemas.microsoft.com/office/drawing/2014/main" id="{0813BCA8-238F-254B-B412-89F9558E7546}"/>
              </a:ext>
            </a:extLst>
          </p:cNvPr>
          <p:cNvSpPr>
            <a:spLocks noGrp="1"/>
          </p:cNvSpPr>
          <p:nvPr>
            <p:ph type="body" sz="quarter" idx="15" hasCustomPrompt="1"/>
          </p:nvPr>
        </p:nvSpPr>
        <p:spPr>
          <a:xfrm>
            <a:off x="6650225" y="4091833"/>
            <a:ext cx="4452115" cy="170278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pic>
        <p:nvPicPr>
          <p:cNvPr id="13" name="Picture 12" descr="A close up of a sign&#10;&#10;Description automatically generated">
            <a:extLst>
              <a:ext uri="{FF2B5EF4-FFF2-40B4-BE49-F238E27FC236}">
                <a16:creationId xmlns:a16="http://schemas.microsoft.com/office/drawing/2014/main" id="{F6BA0ACB-29B5-1C45-ADFE-F5BC94507407}"/>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14" name="Footer Placeholder 2">
            <a:extLst>
              <a:ext uri="{FF2B5EF4-FFF2-40B4-BE49-F238E27FC236}">
                <a16:creationId xmlns:a16="http://schemas.microsoft.com/office/drawing/2014/main" id="{33CFD05F-127E-4750-ACAE-EBEA38F58EDC}"/>
              </a:ext>
            </a:extLst>
          </p:cNvPr>
          <p:cNvSpPr>
            <a:spLocks noGrp="1"/>
          </p:cNvSpPr>
          <p:nvPr>
            <p:ph type="ftr" sz="quarter" idx="16"/>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220692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3-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C172B-C077-4741-8B03-20D7D81EB4B5}"/>
              </a:ext>
            </a:extLst>
          </p:cNvPr>
          <p:cNvSpPr/>
          <p:nvPr userDrawn="1"/>
        </p:nvSpPr>
        <p:spPr>
          <a:xfrm>
            <a:off x="0" y="0"/>
            <a:ext cx="6096001" cy="6857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818449" y="875876"/>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818448" y="2361516"/>
            <a:ext cx="4840073" cy="1730318"/>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6650226" y="1131844"/>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1" name="Text Placeholder 11">
            <a:extLst>
              <a:ext uri="{FF2B5EF4-FFF2-40B4-BE49-F238E27FC236}">
                <a16:creationId xmlns:a16="http://schemas.microsoft.com/office/drawing/2014/main" id="{0033E8FD-211F-EE4E-8726-4BC129D83439}"/>
              </a:ext>
            </a:extLst>
          </p:cNvPr>
          <p:cNvSpPr>
            <a:spLocks noGrp="1"/>
          </p:cNvSpPr>
          <p:nvPr>
            <p:ph type="body" sz="quarter" idx="13" hasCustomPrompt="1"/>
          </p:nvPr>
        </p:nvSpPr>
        <p:spPr>
          <a:xfrm>
            <a:off x="6650225" y="1556782"/>
            <a:ext cx="5111647" cy="170278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5" name="Text Placeholder 11">
            <a:extLst>
              <a:ext uri="{FF2B5EF4-FFF2-40B4-BE49-F238E27FC236}">
                <a16:creationId xmlns:a16="http://schemas.microsoft.com/office/drawing/2014/main" id="{3D61B71D-EB94-2840-91F3-E73D87FF4DAE}"/>
              </a:ext>
            </a:extLst>
          </p:cNvPr>
          <p:cNvSpPr>
            <a:spLocks noGrp="1"/>
          </p:cNvSpPr>
          <p:nvPr>
            <p:ph type="body" sz="quarter" idx="14" hasCustomPrompt="1"/>
          </p:nvPr>
        </p:nvSpPr>
        <p:spPr>
          <a:xfrm>
            <a:off x="6650226" y="3666895"/>
            <a:ext cx="2920482" cy="344923"/>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6" name="Text Placeholder 11">
            <a:extLst>
              <a:ext uri="{FF2B5EF4-FFF2-40B4-BE49-F238E27FC236}">
                <a16:creationId xmlns:a16="http://schemas.microsoft.com/office/drawing/2014/main" id="{0813BCA8-238F-254B-B412-89F9558E7546}"/>
              </a:ext>
            </a:extLst>
          </p:cNvPr>
          <p:cNvSpPr>
            <a:spLocks noGrp="1"/>
          </p:cNvSpPr>
          <p:nvPr>
            <p:ph type="body" sz="quarter" idx="15" hasCustomPrompt="1"/>
          </p:nvPr>
        </p:nvSpPr>
        <p:spPr>
          <a:xfrm>
            <a:off x="6650225" y="4091833"/>
            <a:ext cx="5111647" cy="1702785"/>
          </a:xfrm>
        </p:spPr>
        <p:txBody>
          <a:bodyPr>
            <a:normAutofit/>
          </a:bodyPr>
          <a:lstStyle>
            <a:lvl1pPr marL="0" indent="0">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a:p>
            <a:pPr lvl="0"/>
            <a:r>
              <a:rPr lang="en-US"/>
              <a:t>On average thanks to cloud hosting and the explosion of availability of popular SaaS apps</a:t>
            </a:r>
          </a:p>
          <a:p>
            <a:pPr lvl="0"/>
            <a:r>
              <a:rPr lang="en-US"/>
              <a:t>Identity and access management (IAM) can be modernized via a hybrid identity approach</a:t>
            </a:r>
          </a:p>
        </p:txBody>
      </p:sp>
      <p:sp>
        <p:nvSpPr>
          <p:cNvPr id="13" name="Picture Placeholder 2">
            <a:extLst>
              <a:ext uri="{FF2B5EF4-FFF2-40B4-BE49-F238E27FC236}">
                <a16:creationId xmlns:a16="http://schemas.microsoft.com/office/drawing/2014/main" id="{BE1BBB27-EF2A-424F-93AB-8E9F53B9B4B6}"/>
              </a:ext>
            </a:extLst>
          </p:cNvPr>
          <p:cNvSpPr>
            <a:spLocks noGrp="1"/>
          </p:cNvSpPr>
          <p:nvPr>
            <p:ph type="pic" sz="quarter" idx="16"/>
          </p:nvPr>
        </p:nvSpPr>
        <p:spPr>
          <a:xfrm>
            <a:off x="818448" y="4260105"/>
            <a:ext cx="4840072" cy="2002332"/>
          </a:xfrm>
        </p:spPr>
        <p:txBody>
          <a:bodyPr>
            <a:normAutofit/>
          </a:bodyPr>
          <a:lstStyle>
            <a:lvl1pPr marL="0" indent="0">
              <a:buNone/>
              <a:defRPr sz="1000"/>
            </a:lvl1pPr>
          </a:lstStyle>
          <a:p>
            <a:endParaRPr lang="en-US"/>
          </a:p>
        </p:txBody>
      </p:sp>
      <p:pic>
        <p:nvPicPr>
          <p:cNvPr id="14" name="Picture 13" descr="A close up of a sign&#10;&#10;Description automatically generated">
            <a:extLst>
              <a:ext uri="{FF2B5EF4-FFF2-40B4-BE49-F238E27FC236}">
                <a16:creationId xmlns:a16="http://schemas.microsoft.com/office/drawing/2014/main" id="{8E1EC79F-6739-BD4E-8450-0399F8637BF5}"/>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17" name="Footer Placeholder 2">
            <a:extLst>
              <a:ext uri="{FF2B5EF4-FFF2-40B4-BE49-F238E27FC236}">
                <a16:creationId xmlns:a16="http://schemas.microsoft.com/office/drawing/2014/main" id="{0A8BB72A-5E3F-466E-9F38-0F27B446A4E8}"/>
              </a:ext>
            </a:extLst>
          </p:cNvPr>
          <p:cNvSpPr>
            <a:spLocks noGrp="1"/>
          </p:cNvSpPr>
          <p:nvPr>
            <p:ph type="ftr" sz="quarter" idx="17"/>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334419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tat 3">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D1B502-4292-3941-83EC-241CFD72D117}"/>
              </a:ext>
            </a:extLst>
          </p:cNvPr>
          <p:cNvSpPr/>
          <p:nvPr userDrawn="1"/>
        </p:nvSpPr>
        <p:spPr>
          <a:xfrm>
            <a:off x="430127" y="412691"/>
            <a:ext cx="5665873" cy="603261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818449" y="875876"/>
            <a:ext cx="2920482" cy="1317369"/>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Here</a:t>
            </a:r>
          </a:p>
        </p:txBody>
      </p:sp>
      <p:sp>
        <p:nvSpPr>
          <p:cNvPr id="12" name="Text Placeholder 11">
            <a:extLst>
              <a:ext uri="{FF2B5EF4-FFF2-40B4-BE49-F238E27FC236}">
                <a16:creationId xmlns:a16="http://schemas.microsoft.com/office/drawing/2014/main" id="{BFF690FE-9A78-E943-9224-1D50EC1D48CA}"/>
              </a:ext>
            </a:extLst>
          </p:cNvPr>
          <p:cNvSpPr>
            <a:spLocks noGrp="1"/>
          </p:cNvSpPr>
          <p:nvPr>
            <p:ph type="body" sz="quarter" idx="11" hasCustomPrompt="1"/>
          </p:nvPr>
        </p:nvSpPr>
        <p:spPr>
          <a:xfrm>
            <a:off x="818448" y="2361516"/>
            <a:ext cx="4840073" cy="1730318"/>
          </a:xfrm>
        </p:spPr>
        <p:txBody>
          <a:bodyPr>
            <a:normAutofit/>
          </a:bodyPr>
          <a:lstStyle>
            <a:lvl1pPr marL="0" indent="0">
              <a:lnSpc>
                <a:spcPct val="150000"/>
              </a:lnSpc>
              <a:buNone/>
              <a:defRPr sz="14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As businesses adapt to the pace of digital transformation, applications, and the access management layer behind them tend to be some of the first targets for modernization as they are fundamental to enabling increased user productivity.</a:t>
            </a:r>
          </a:p>
        </p:txBody>
      </p:sp>
      <p:sp>
        <p:nvSpPr>
          <p:cNvPr id="18" name="Text Placeholder 11">
            <a:extLst>
              <a:ext uri="{FF2B5EF4-FFF2-40B4-BE49-F238E27FC236}">
                <a16:creationId xmlns:a16="http://schemas.microsoft.com/office/drawing/2014/main" id="{FF4CF58F-326B-E44A-991E-19924AECD322}"/>
              </a:ext>
            </a:extLst>
          </p:cNvPr>
          <p:cNvSpPr>
            <a:spLocks noGrp="1"/>
          </p:cNvSpPr>
          <p:nvPr>
            <p:ph type="body" sz="quarter" idx="12" hasCustomPrompt="1"/>
          </p:nvPr>
        </p:nvSpPr>
        <p:spPr>
          <a:xfrm>
            <a:off x="8661723" y="1496079"/>
            <a:ext cx="2051227" cy="251286"/>
          </a:xfrm>
        </p:spPr>
        <p:txBody>
          <a:bodyPr>
            <a:normAutofit/>
          </a:bodyPr>
          <a:lstStyle>
            <a:lvl1pPr marL="0" indent="0" algn="l">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19" name="Text Placeholder 11">
            <a:extLst>
              <a:ext uri="{FF2B5EF4-FFF2-40B4-BE49-F238E27FC236}">
                <a16:creationId xmlns:a16="http://schemas.microsoft.com/office/drawing/2014/main" id="{0B9D09D7-AA54-9448-979B-46FE310FC18F}"/>
              </a:ext>
            </a:extLst>
          </p:cNvPr>
          <p:cNvSpPr>
            <a:spLocks noGrp="1"/>
          </p:cNvSpPr>
          <p:nvPr>
            <p:ph type="body" sz="quarter" idx="13" hasCustomPrompt="1"/>
          </p:nvPr>
        </p:nvSpPr>
        <p:spPr>
          <a:xfrm>
            <a:off x="8661723" y="1747364"/>
            <a:ext cx="2051227" cy="628665"/>
          </a:xfrm>
        </p:spPr>
        <p:txBody>
          <a:bodyPr>
            <a:normAutofit/>
          </a:bodyPr>
          <a:lstStyle>
            <a:lvl1pPr marL="0" indent="0" algn="l">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p:txBody>
      </p:sp>
      <p:sp>
        <p:nvSpPr>
          <p:cNvPr id="20" name="Content Placeholder 23">
            <a:extLst>
              <a:ext uri="{FF2B5EF4-FFF2-40B4-BE49-F238E27FC236}">
                <a16:creationId xmlns:a16="http://schemas.microsoft.com/office/drawing/2014/main" id="{854F9241-9C3F-FA40-8FFA-5C82B73D99FA}"/>
              </a:ext>
            </a:extLst>
          </p:cNvPr>
          <p:cNvSpPr>
            <a:spLocks noGrp="1"/>
          </p:cNvSpPr>
          <p:nvPr>
            <p:ph sz="quarter" idx="21" hasCustomPrompt="1"/>
          </p:nvPr>
        </p:nvSpPr>
        <p:spPr>
          <a:xfrm>
            <a:off x="7307943" y="1182914"/>
            <a:ext cx="1227428" cy="1193115"/>
          </a:xfrm>
        </p:spPr>
        <p:txBody>
          <a:bodyPr>
            <a:noAutofit/>
          </a:bodyPr>
          <a:lstStyle>
            <a:lvl1pPr marL="0" indent="0">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Placeholder</a:t>
            </a:r>
          </a:p>
        </p:txBody>
      </p:sp>
      <p:sp>
        <p:nvSpPr>
          <p:cNvPr id="21" name="Text Placeholder 11">
            <a:extLst>
              <a:ext uri="{FF2B5EF4-FFF2-40B4-BE49-F238E27FC236}">
                <a16:creationId xmlns:a16="http://schemas.microsoft.com/office/drawing/2014/main" id="{6C7F5F3E-D0D6-E94F-A880-BE23BC1B8D83}"/>
              </a:ext>
            </a:extLst>
          </p:cNvPr>
          <p:cNvSpPr>
            <a:spLocks noGrp="1"/>
          </p:cNvSpPr>
          <p:nvPr>
            <p:ph type="body" sz="quarter" idx="22" hasCustomPrompt="1"/>
          </p:nvPr>
        </p:nvSpPr>
        <p:spPr>
          <a:xfrm>
            <a:off x="8657009" y="3141438"/>
            <a:ext cx="2051227" cy="251286"/>
          </a:xfrm>
        </p:spPr>
        <p:txBody>
          <a:bodyPr>
            <a:normAutofit/>
          </a:bodyPr>
          <a:lstStyle>
            <a:lvl1pPr marL="0" indent="0" algn="l">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22" name="Text Placeholder 11">
            <a:extLst>
              <a:ext uri="{FF2B5EF4-FFF2-40B4-BE49-F238E27FC236}">
                <a16:creationId xmlns:a16="http://schemas.microsoft.com/office/drawing/2014/main" id="{CA7753E6-97CA-C74E-B5D2-936266C436CC}"/>
              </a:ext>
            </a:extLst>
          </p:cNvPr>
          <p:cNvSpPr>
            <a:spLocks noGrp="1"/>
          </p:cNvSpPr>
          <p:nvPr>
            <p:ph type="body" sz="quarter" idx="23" hasCustomPrompt="1"/>
          </p:nvPr>
        </p:nvSpPr>
        <p:spPr>
          <a:xfrm>
            <a:off x="8657009" y="3392723"/>
            <a:ext cx="2051227" cy="628665"/>
          </a:xfrm>
        </p:spPr>
        <p:txBody>
          <a:bodyPr>
            <a:normAutofit/>
          </a:bodyPr>
          <a:lstStyle>
            <a:lvl1pPr marL="0" indent="0" algn="l">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p:txBody>
      </p:sp>
      <p:sp>
        <p:nvSpPr>
          <p:cNvPr id="23" name="Content Placeholder 23">
            <a:extLst>
              <a:ext uri="{FF2B5EF4-FFF2-40B4-BE49-F238E27FC236}">
                <a16:creationId xmlns:a16="http://schemas.microsoft.com/office/drawing/2014/main" id="{FA72DBA6-8318-8943-9D53-8E29573F650E}"/>
              </a:ext>
            </a:extLst>
          </p:cNvPr>
          <p:cNvSpPr>
            <a:spLocks noGrp="1"/>
          </p:cNvSpPr>
          <p:nvPr>
            <p:ph sz="quarter" idx="24" hasCustomPrompt="1"/>
          </p:nvPr>
        </p:nvSpPr>
        <p:spPr>
          <a:xfrm>
            <a:off x="7303229" y="2828273"/>
            <a:ext cx="1227428" cy="1193115"/>
          </a:xfrm>
        </p:spPr>
        <p:txBody>
          <a:bodyPr>
            <a:noAutofit/>
          </a:bodyPr>
          <a:lstStyle>
            <a:lvl1pPr marL="0" indent="0">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Placeholder</a:t>
            </a:r>
          </a:p>
        </p:txBody>
      </p:sp>
      <p:sp>
        <p:nvSpPr>
          <p:cNvPr id="24" name="Text Placeholder 11">
            <a:extLst>
              <a:ext uri="{FF2B5EF4-FFF2-40B4-BE49-F238E27FC236}">
                <a16:creationId xmlns:a16="http://schemas.microsoft.com/office/drawing/2014/main" id="{C853654D-416D-D84E-9BB0-B20714E25A0B}"/>
              </a:ext>
            </a:extLst>
          </p:cNvPr>
          <p:cNvSpPr>
            <a:spLocks noGrp="1"/>
          </p:cNvSpPr>
          <p:nvPr>
            <p:ph type="body" sz="quarter" idx="25" hasCustomPrompt="1"/>
          </p:nvPr>
        </p:nvSpPr>
        <p:spPr>
          <a:xfrm>
            <a:off x="8657009" y="4778549"/>
            <a:ext cx="2051227" cy="251286"/>
          </a:xfrm>
        </p:spPr>
        <p:txBody>
          <a:bodyPr>
            <a:normAutofit/>
          </a:bodyPr>
          <a:lstStyle>
            <a:lvl1pPr marL="0" indent="0" algn="l">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25" name="Text Placeholder 11">
            <a:extLst>
              <a:ext uri="{FF2B5EF4-FFF2-40B4-BE49-F238E27FC236}">
                <a16:creationId xmlns:a16="http://schemas.microsoft.com/office/drawing/2014/main" id="{99019E55-7023-EC43-A480-0CD452D22AC6}"/>
              </a:ext>
            </a:extLst>
          </p:cNvPr>
          <p:cNvSpPr>
            <a:spLocks noGrp="1"/>
          </p:cNvSpPr>
          <p:nvPr>
            <p:ph type="body" sz="quarter" idx="26" hasCustomPrompt="1"/>
          </p:nvPr>
        </p:nvSpPr>
        <p:spPr>
          <a:xfrm>
            <a:off x="8657009" y="5029834"/>
            <a:ext cx="2051227" cy="628665"/>
          </a:xfrm>
        </p:spPr>
        <p:txBody>
          <a:bodyPr>
            <a:normAutofit/>
          </a:bodyPr>
          <a:lstStyle>
            <a:lvl1pPr marL="0" indent="0" algn="l">
              <a:lnSpc>
                <a:spcPct val="150000"/>
              </a:lnSpc>
              <a:buNone/>
              <a:defRPr sz="1000" b="0" i="0">
                <a:solidFill>
                  <a:schemeClr val="tx1"/>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Organizations must now enable access to over 180 unique apps</a:t>
            </a:r>
          </a:p>
        </p:txBody>
      </p:sp>
      <p:sp>
        <p:nvSpPr>
          <p:cNvPr id="26" name="Content Placeholder 23">
            <a:extLst>
              <a:ext uri="{FF2B5EF4-FFF2-40B4-BE49-F238E27FC236}">
                <a16:creationId xmlns:a16="http://schemas.microsoft.com/office/drawing/2014/main" id="{FC1A0F91-30AB-D245-B057-1B577B978E2A}"/>
              </a:ext>
            </a:extLst>
          </p:cNvPr>
          <p:cNvSpPr>
            <a:spLocks noGrp="1"/>
          </p:cNvSpPr>
          <p:nvPr>
            <p:ph sz="quarter" idx="27" hasCustomPrompt="1"/>
          </p:nvPr>
        </p:nvSpPr>
        <p:spPr>
          <a:xfrm>
            <a:off x="7303229" y="4465384"/>
            <a:ext cx="1227428" cy="1193115"/>
          </a:xfrm>
        </p:spPr>
        <p:txBody>
          <a:bodyPr>
            <a:noAutofit/>
          </a:bodyPr>
          <a:lstStyle>
            <a:lvl1pPr marL="0" indent="0">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Placeholder</a:t>
            </a:r>
          </a:p>
        </p:txBody>
      </p:sp>
      <p:pic>
        <p:nvPicPr>
          <p:cNvPr id="15" name="Picture 14" descr="A close up of a sign&#10;&#10;Description automatically generated">
            <a:extLst>
              <a:ext uri="{FF2B5EF4-FFF2-40B4-BE49-F238E27FC236}">
                <a16:creationId xmlns:a16="http://schemas.microsoft.com/office/drawing/2014/main" id="{880969DD-F854-5245-B3ED-4CDDF58F9E78}"/>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16" name="Footer Placeholder 2">
            <a:extLst>
              <a:ext uri="{FF2B5EF4-FFF2-40B4-BE49-F238E27FC236}">
                <a16:creationId xmlns:a16="http://schemas.microsoft.com/office/drawing/2014/main" id="{45B0E40D-DEC1-44B2-A5C8-17DC40838999}"/>
              </a:ext>
            </a:extLst>
          </p:cNvPr>
          <p:cNvSpPr>
            <a:spLocks noGrp="1"/>
          </p:cNvSpPr>
          <p:nvPr>
            <p:ph type="ftr" sz="quarter" idx="28"/>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405732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ext Steps 1">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30127" y="764271"/>
            <a:ext cx="4840073" cy="619437"/>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Next Steps</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30127" y="1906396"/>
            <a:ext cx="2920482" cy="249212"/>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Resource Name Goes Here</a:t>
            </a:r>
          </a:p>
        </p:txBody>
      </p:sp>
      <p:sp>
        <p:nvSpPr>
          <p:cNvPr id="13" name="Text Placeholder 11">
            <a:extLst>
              <a:ext uri="{FF2B5EF4-FFF2-40B4-BE49-F238E27FC236}">
                <a16:creationId xmlns:a16="http://schemas.microsoft.com/office/drawing/2014/main" id="{1C4920A6-61B6-E347-9267-D04669E71F1A}"/>
              </a:ext>
            </a:extLst>
          </p:cNvPr>
          <p:cNvSpPr>
            <a:spLocks noGrp="1"/>
          </p:cNvSpPr>
          <p:nvPr>
            <p:ph type="body" sz="quarter" idx="16" hasCustomPrompt="1"/>
          </p:nvPr>
        </p:nvSpPr>
        <p:spPr>
          <a:xfrm>
            <a:off x="430127" y="2245026"/>
            <a:ext cx="2920482" cy="249212"/>
          </a:xfrm>
        </p:spPr>
        <p:txBody>
          <a:bodyPr>
            <a:normAutofit/>
          </a:bodyPr>
          <a:lstStyle>
            <a:lvl1pPr marL="0" indent="0">
              <a:buNone/>
              <a:defRPr sz="1000" b="0" i="0">
                <a:solidFill>
                  <a:schemeClr val="accent2"/>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aka.ms</a:t>
            </a:r>
            <a:r>
              <a:rPr lang="en-US"/>
              <a:t>/</a:t>
            </a:r>
            <a:r>
              <a:rPr lang="en-US" err="1"/>
              <a:t>resourcename</a:t>
            </a:r>
            <a:endParaRPr lang="en-US"/>
          </a:p>
        </p:txBody>
      </p:sp>
      <p:sp>
        <p:nvSpPr>
          <p:cNvPr id="14" name="Text Placeholder 11">
            <a:extLst>
              <a:ext uri="{FF2B5EF4-FFF2-40B4-BE49-F238E27FC236}">
                <a16:creationId xmlns:a16="http://schemas.microsoft.com/office/drawing/2014/main" id="{064D9A24-1D59-4C4A-BD06-E48EC08C2BAC}"/>
              </a:ext>
            </a:extLst>
          </p:cNvPr>
          <p:cNvSpPr>
            <a:spLocks noGrp="1"/>
          </p:cNvSpPr>
          <p:nvPr>
            <p:ph type="body" sz="quarter" idx="17" hasCustomPrompt="1"/>
          </p:nvPr>
        </p:nvSpPr>
        <p:spPr>
          <a:xfrm>
            <a:off x="430127" y="2833345"/>
            <a:ext cx="2920482" cy="249212"/>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Resource Name Goes Here</a:t>
            </a:r>
          </a:p>
        </p:txBody>
      </p:sp>
      <p:sp>
        <p:nvSpPr>
          <p:cNvPr id="17" name="Text Placeholder 11">
            <a:extLst>
              <a:ext uri="{FF2B5EF4-FFF2-40B4-BE49-F238E27FC236}">
                <a16:creationId xmlns:a16="http://schemas.microsoft.com/office/drawing/2014/main" id="{C1B275E9-AA0E-4340-8AE2-02944B7B9004}"/>
              </a:ext>
            </a:extLst>
          </p:cNvPr>
          <p:cNvSpPr>
            <a:spLocks noGrp="1"/>
          </p:cNvSpPr>
          <p:nvPr>
            <p:ph type="body" sz="quarter" idx="18" hasCustomPrompt="1"/>
          </p:nvPr>
        </p:nvSpPr>
        <p:spPr>
          <a:xfrm>
            <a:off x="430127" y="3171975"/>
            <a:ext cx="2920482" cy="249212"/>
          </a:xfrm>
        </p:spPr>
        <p:txBody>
          <a:bodyPr>
            <a:normAutofit/>
          </a:bodyPr>
          <a:lstStyle>
            <a:lvl1pPr marL="0" indent="0">
              <a:buNone/>
              <a:defRPr sz="1000" b="0" i="0">
                <a:solidFill>
                  <a:schemeClr val="accent2"/>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aka.ms</a:t>
            </a:r>
            <a:r>
              <a:rPr lang="en-US"/>
              <a:t>/</a:t>
            </a:r>
            <a:r>
              <a:rPr lang="en-US" err="1"/>
              <a:t>resourcename</a:t>
            </a:r>
            <a:endParaRPr lang="en-US"/>
          </a:p>
        </p:txBody>
      </p:sp>
      <p:sp>
        <p:nvSpPr>
          <p:cNvPr id="18" name="Text Placeholder 11">
            <a:extLst>
              <a:ext uri="{FF2B5EF4-FFF2-40B4-BE49-F238E27FC236}">
                <a16:creationId xmlns:a16="http://schemas.microsoft.com/office/drawing/2014/main" id="{396286EB-53A1-1541-A224-D7E62A0FFED8}"/>
              </a:ext>
            </a:extLst>
          </p:cNvPr>
          <p:cNvSpPr>
            <a:spLocks noGrp="1"/>
          </p:cNvSpPr>
          <p:nvPr>
            <p:ph type="body" sz="quarter" idx="19" hasCustomPrompt="1"/>
          </p:nvPr>
        </p:nvSpPr>
        <p:spPr>
          <a:xfrm>
            <a:off x="430127" y="3790390"/>
            <a:ext cx="2920482" cy="249212"/>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Resource Name Goes Here</a:t>
            </a:r>
          </a:p>
        </p:txBody>
      </p:sp>
      <p:sp>
        <p:nvSpPr>
          <p:cNvPr id="19" name="Text Placeholder 11">
            <a:extLst>
              <a:ext uri="{FF2B5EF4-FFF2-40B4-BE49-F238E27FC236}">
                <a16:creationId xmlns:a16="http://schemas.microsoft.com/office/drawing/2014/main" id="{482DC4DD-D6B8-254B-B8AD-71C77F9834D0}"/>
              </a:ext>
            </a:extLst>
          </p:cNvPr>
          <p:cNvSpPr>
            <a:spLocks noGrp="1"/>
          </p:cNvSpPr>
          <p:nvPr>
            <p:ph type="body" sz="quarter" idx="20" hasCustomPrompt="1"/>
          </p:nvPr>
        </p:nvSpPr>
        <p:spPr>
          <a:xfrm>
            <a:off x="430127" y="4129020"/>
            <a:ext cx="2920482" cy="249212"/>
          </a:xfrm>
        </p:spPr>
        <p:txBody>
          <a:bodyPr>
            <a:normAutofit/>
          </a:bodyPr>
          <a:lstStyle>
            <a:lvl1pPr marL="0" indent="0">
              <a:buNone/>
              <a:defRPr sz="1000" b="0" i="0">
                <a:solidFill>
                  <a:schemeClr val="accent2"/>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aka.ms</a:t>
            </a:r>
            <a:r>
              <a:rPr lang="en-US"/>
              <a:t>/</a:t>
            </a:r>
            <a:r>
              <a:rPr lang="en-US" err="1"/>
              <a:t>resourcename</a:t>
            </a:r>
            <a:endParaRPr lang="en-US"/>
          </a:p>
        </p:txBody>
      </p:sp>
      <p:sp>
        <p:nvSpPr>
          <p:cNvPr id="20" name="Text Placeholder 11">
            <a:extLst>
              <a:ext uri="{FF2B5EF4-FFF2-40B4-BE49-F238E27FC236}">
                <a16:creationId xmlns:a16="http://schemas.microsoft.com/office/drawing/2014/main" id="{3661089D-773B-DA42-BD4B-CFFCC67A65FE}"/>
              </a:ext>
            </a:extLst>
          </p:cNvPr>
          <p:cNvSpPr>
            <a:spLocks noGrp="1"/>
          </p:cNvSpPr>
          <p:nvPr>
            <p:ph type="body" sz="quarter" idx="21" hasCustomPrompt="1"/>
          </p:nvPr>
        </p:nvSpPr>
        <p:spPr>
          <a:xfrm>
            <a:off x="430127" y="4729409"/>
            <a:ext cx="2920482" cy="249212"/>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Resource Name Goes Here</a:t>
            </a:r>
          </a:p>
        </p:txBody>
      </p:sp>
      <p:sp>
        <p:nvSpPr>
          <p:cNvPr id="21" name="Text Placeholder 11">
            <a:extLst>
              <a:ext uri="{FF2B5EF4-FFF2-40B4-BE49-F238E27FC236}">
                <a16:creationId xmlns:a16="http://schemas.microsoft.com/office/drawing/2014/main" id="{7FDDB086-9F5D-0C4B-91B1-58B204511122}"/>
              </a:ext>
            </a:extLst>
          </p:cNvPr>
          <p:cNvSpPr>
            <a:spLocks noGrp="1"/>
          </p:cNvSpPr>
          <p:nvPr>
            <p:ph type="body" sz="quarter" idx="22" hasCustomPrompt="1"/>
          </p:nvPr>
        </p:nvSpPr>
        <p:spPr>
          <a:xfrm>
            <a:off x="430127" y="5068039"/>
            <a:ext cx="2920482" cy="249212"/>
          </a:xfrm>
        </p:spPr>
        <p:txBody>
          <a:bodyPr>
            <a:normAutofit/>
          </a:bodyPr>
          <a:lstStyle>
            <a:lvl1pPr marL="0" indent="0">
              <a:buNone/>
              <a:defRPr sz="1000" b="0" i="0">
                <a:solidFill>
                  <a:schemeClr val="accent2"/>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aka.ms</a:t>
            </a:r>
            <a:r>
              <a:rPr lang="en-US"/>
              <a:t>/</a:t>
            </a:r>
            <a:r>
              <a:rPr lang="en-US" err="1"/>
              <a:t>resourcename</a:t>
            </a:r>
            <a:endParaRPr lang="en-US"/>
          </a:p>
        </p:txBody>
      </p:sp>
      <p:pic>
        <p:nvPicPr>
          <p:cNvPr id="12" name="Picture 11" descr="A close up of a sign&#10;&#10;Description automatically generated">
            <a:extLst>
              <a:ext uri="{FF2B5EF4-FFF2-40B4-BE49-F238E27FC236}">
                <a16:creationId xmlns:a16="http://schemas.microsoft.com/office/drawing/2014/main" id="{07BDA8C2-4570-9044-8753-CBEC2D1B3EF5}"/>
              </a:ext>
            </a:extLst>
          </p:cNvPr>
          <p:cNvPicPr>
            <a:picLocks noChangeAspect="1"/>
          </p:cNvPicPr>
          <p:nvPr userDrawn="1"/>
        </p:nvPicPr>
        <p:blipFill>
          <a:blip r:embed="rId2"/>
          <a:stretch>
            <a:fillRect/>
          </a:stretch>
        </p:blipFill>
        <p:spPr>
          <a:xfrm>
            <a:off x="11338443" y="6565900"/>
            <a:ext cx="692779" cy="148012"/>
          </a:xfrm>
          <a:prstGeom prst="rect">
            <a:avLst/>
          </a:prstGeom>
        </p:spPr>
      </p:pic>
      <p:sp>
        <p:nvSpPr>
          <p:cNvPr id="15" name="Footer Placeholder 2">
            <a:extLst>
              <a:ext uri="{FF2B5EF4-FFF2-40B4-BE49-F238E27FC236}">
                <a16:creationId xmlns:a16="http://schemas.microsoft.com/office/drawing/2014/main" id="{3C3984D1-7648-4677-861D-F67F3A966BD4}"/>
              </a:ext>
            </a:extLst>
          </p:cNvPr>
          <p:cNvSpPr>
            <a:spLocks noGrp="1"/>
          </p:cNvSpPr>
          <p:nvPr>
            <p:ph type="ftr" sz="quarter" idx="11"/>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319942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Next Steps 2">
    <p:bg>
      <p:bgPr>
        <a:solidFill>
          <a:schemeClr val="bg1"/>
        </a:solidFill>
        <a:effectLst/>
      </p:bgPr>
    </p:bg>
    <p:spTree>
      <p:nvGrpSpPr>
        <p:cNvPr id="1" name=""/>
        <p:cNvGrpSpPr/>
        <p:nvPr/>
      </p:nvGrpSpPr>
      <p:grpSpPr>
        <a:xfrm>
          <a:off x="0" y="0"/>
          <a:ext cx="0" cy="0"/>
          <a:chOff x="0" y="0"/>
          <a:chExt cx="0" cy="0"/>
        </a:xfrm>
      </p:grpSpPr>
      <p:pic>
        <p:nvPicPr>
          <p:cNvPr id="5" name="Picture 4" descr="A person sitting at a table&#10;&#10;Description automatically generated">
            <a:extLst>
              <a:ext uri="{FF2B5EF4-FFF2-40B4-BE49-F238E27FC236}">
                <a16:creationId xmlns:a16="http://schemas.microsoft.com/office/drawing/2014/main" id="{FEB89B59-A1E9-C142-AA10-14EE9BB0A3B9}"/>
              </a:ext>
            </a:extLst>
          </p:cNvPr>
          <p:cNvPicPr>
            <a:picLocks noChangeAspect="1"/>
          </p:cNvPicPr>
          <p:nvPr userDrawn="1"/>
        </p:nvPicPr>
        <p:blipFill>
          <a:blip r:embed="rId2"/>
          <a:stretch>
            <a:fillRect/>
          </a:stretch>
        </p:blipFill>
        <p:spPr>
          <a:xfrm>
            <a:off x="409289" y="412690"/>
            <a:ext cx="3581797" cy="6032500"/>
          </a:xfrm>
          <a:prstGeom prst="rect">
            <a:avLst/>
          </a:prstGeom>
        </p:spPr>
      </p:pic>
      <p:sp>
        <p:nvSpPr>
          <p:cNvPr id="3" name="Picture Placeholder 2">
            <a:extLst>
              <a:ext uri="{FF2B5EF4-FFF2-40B4-BE49-F238E27FC236}">
                <a16:creationId xmlns:a16="http://schemas.microsoft.com/office/drawing/2014/main" id="{8838BE24-9A71-E046-BD6A-1BE359570FF8}"/>
              </a:ext>
            </a:extLst>
          </p:cNvPr>
          <p:cNvSpPr>
            <a:spLocks noGrp="1"/>
          </p:cNvSpPr>
          <p:nvPr>
            <p:ph type="pic" sz="quarter" idx="23"/>
          </p:nvPr>
        </p:nvSpPr>
        <p:spPr>
          <a:xfrm>
            <a:off x="5388612" y="323850"/>
            <a:ext cx="3581797" cy="6032500"/>
          </a:xfrm>
        </p:spPr>
        <p:txBody>
          <a:bodyPr>
            <a:normAutofit/>
          </a:bodyPr>
          <a:lstStyle>
            <a:lvl1pPr marL="0" indent="0">
              <a:buNone/>
              <a:defRPr sz="1800"/>
            </a:lvl1pPr>
          </a:lstStyle>
          <a:p>
            <a:endParaRPr lang="en-US"/>
          </a:p>
        </p:txBody>
      </p:sp>
      <p:sp>
        <p:nvSpPr>
          <p:cNvPr id="15" name="Rectangle 14">
            <a:extLst>
              <a:ext uri="{FF2B5EF4-FFF2-40B4-BE49-F238E27FC236}">
                <a16:creationId xmlns:a16="http://schemas.microsoft.com/office/drawing/2014/main" id="{9CF3DFB3-4E89-6947-B1F0-9B509EB06AC8}"/>
              </a:ext>
            </a:extLst>
          </p:cNvPr>
          <p:cNvSpPr/>
          <p:nvPr userDrawn="1"/>
        </p:nvSpPr>
        <p:spPr>
          <a:xfrm>
            <a:off x="3991087" y="412691"/>
            <a:ext cx="7770786" cy="60326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1F5EC6E-7D19-A643-A26E-44D9BDB8008E}"/>
              </a:ext>
            </a:extLst>
          </p:cNvPr>
          <p:cNvSpPr>
            <a:spLocks noGrp="1"/>
          </p:cNvSpPr>
          <p:nvPr>
            <p:ph type="body" sz="quarter" idx="10" hasCustomPrompt="1"/>
          </p:nvPr>
        </p:nvSpPr>
        <p:spPr>
          <a:xfrm>
            <a:off x="4690155" y="1000939"/>
            <a:ext cx="4840073" cy="619437"/>
          </a:xfrm>
        </p:spPr>
        <p:txBody>
          <a:bodyPr>
            <a:noAutofit/>
          </a:bodyPr>
          <a:lstStyle>
            <a:lvl1pPr marL="0" indent="0">
              <a:buNone/>
              <a:defRPr sz="4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Next Steps</a:t>
            </a:r>
          </a:p>
        </p:txBody>
      </p:sp>
      <p:sp>
        <p:nvSpPr>
          <p:cNvPr id="8" name="Text Placeholder 11">
            <a:extLst>
              <a:ext uri="{FF2B5EF4-FFF2-40B4-BE49-F238E27FC236}">
                <a16:creationId xmlns:a16="http://schemas.microsoft.com/office/drawing/2014/main" id="{B4C5341D-7933-B147-A533-FBCBAD560C2A}"/>
              </a:ext>
            </a:extLst>
          </p:cNvPr>
          <p:cNvSpPr>
            <a:spLocks noGrp="1"/>
          </p:cNvSpPr>
          <p:nvPr>
            <p:ph type="body" sz="quarter" idx="12" hasCustomPrompt="1"/>
          </p:nvPr>
        </p:nvSpPr>
        <p:spPr>
          <a:xfrm>
            <a:off x="4690155" y="2143064"/>
            <a:ext cx="2920482" cy="249212"/>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Resource Name Goes Here</a:t>
            </a:r>
          </a:p>
        </p:txBody>
      </p:sp>
      <p:sp>
        <p:nvSpPr>
          <p:cNvPr id="13" name="Text Placeholder 11">
            <a:extLst>
              <a:ext uri="{FF2B5EF4-FFF2-40B4-BE49-F238E27FC236}">
                <a16:creationId xmlns:a16="http://schemas.microsoft.com/office/drawing/2014/main" id="{1C4920A6-61B6-E347-9267-D04669E71F1A}"/>
              </a:ext>
            </a:extLst>
          </p:cNvPr>
          <p:cNvSpPr>
            <a:spLocks noGrp="1"/>
          </p:cNvSpPr>
          <p:nvPr>
            <p:ph type="body" sz="quarter" idx="16" hasCustomPrompt="1"/>
          </p:nvPr>
        </p:nvSpPr>
        <p:spPr>
          <a:xfrm>
            <a:off x="4690155" y="2481694"/>
            <a:ext cx="2920482" cy="249212"/>
          </a:xfrm>
        </p:spPr>
        <p:txBody>
          <a:bodyPr>
            <a:normAutofit/>
          </a:bodyPr>
          <a:lstStyle>
            <a:lvl1pPr marL="0" indent="0">
              <a:buNone/>
              <a:defRPr sz="1000" b="0" i="0">
                <a:solidFill>
                  <a:schemeClr val="accent2"/>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aka.ms</a:t>
            </a:r>
            <a:r>
              <a:rPr lang="en-US"/>
              <a:t>/</a:t>
            </a:r>
            <a:r>
              <a:rPr lang="en-US" err="1"/>
              <a:t>resourcename</a:t>
            </a:r>
            <a:endParaRPr lang="en-US"/>
          </a:p>
        </p:txBody>
      </p:sp>
      <p:sp>
        <p:nvSpPr>
          <p:cNvPr id="14" name="Text Placeholder 11">
            <a:extLst>
              <a:ext uri="{FF2B5EF4-FFF2-40B4-BE49-F238E27FC236}">
                <a16:creationId xmlns:a16="http://schemas.microsoft.com/office/drawing/2014/main" id="{064D9A24-1D59-4C4A-BD06-E48EC08C2BAC}"/>
              </a:ext>
            </a:extLst>
          </p:cNvPr>
          <p:cNvSpPr>
            <a:spLocks noGrp="1"/>
          </p:cNvSpPr>
          <p:nvPr>
            <p:ph type="body" sz="quarter" idx="17" hasCustomPrompt="1"/>
          </p:nvPr>
        </p:nvSpPr>
        <p:spPr>
          <a:xfrm>
            <a:off x="4690155" y="3070013"/>
            <a:ext cx="2920482" cy="249212"/>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Resource Name Goes Here</a:t>
            </a:r>
          </a:p>
        </p:txBody>
      </p:sp>
      <p:sp>
        <p:nvSpPr>
          <p:cNvPr id="17" name="Text Placeholder 11">
            <a:extLst>
              <a:ext uri="{FF2B5EF4-FFF2-40B4-BE49-F238E27FC236}">
                <a16:creationId xmlns:a16="http://schemas.microsoft.com/office/drawing/2014/main" id="{C1B275E9-AA0E-4340-8AE2-02944B7B9004}"/>
              </a:ext>
            </a:extLst>
          </p:cNvPr>
          <p:cNvSpPr>
            <a:spLocks noGrp="1"/>
          </p:cNvSpPr>
          <p:nvPr>
            <p:ph type="body" sz="quarter" idx="18" hasCustomPrompt="1"/>
          </p:nvPr>
        </p:nvSpPr>
        <p:spPr>
          <a:xfrm>
            <a:off x="4690155" y="3408643"/>
            <a:ext cx="2920482" cy="249212"/>
          </a:xfrm>
        </p:spPr>
        <p:txBody>
          <a:bodyPr>
            <a:normAutofit/>
          </a:bodyPr>
          <a:lstStyle>
            <a:lvl1pPr marL="0" indent="0">
              <a:buNone/>
              <a:defRPr sz="1000" b="0" i="0">
                <a:solidFill>
                  <a:schemeClr val="accent2"/>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aka.ms</a:t>
            </a:r>
            <a:r>
              <a:rPr lang="en-US"/>
              <a:t>/</a:t>
            </a:r>
            <a:r>
              <a:rPr lang="en-US" err="1"/>
              <a:t>resourcename</a:t>
            </a:r>
            <a:endParaRPr lang="en-US"/>
          </a:p>
        </p:txBody>
      </p:sp>
      <p:sp>
        <p:nvSpPr>
          <p:cNvPr id="18" name="Text Placeholder 11">
            <a:extLst>
              <a:ext uri="{FF2B5EF4-FFF2-40B4-BE49-F238E27FC236}">
                <a16:creationId xmlns:a16="http://schemas.microsoft.com/office/drawing/2014/main" id="{396286EB-53A1-1541-A224-D7E62A0FFED8}"/>
              </a:ext>
            </a:extLst>
          </p:cNvPr>
          <p:cNvSpPr>
            <a:spLocks noGrp="1"/>
          </p:cNvSpPr>
          <p:nvPr>
            <p:ph type="body" sz="quarter" idx="19" hasCustomPrompt="1"/>
          </p:nvPr>
        </p:nvSpPr>
        <p:spPr>
          <a:xfrm>
            <a:off x="4690155" y="4027058"/>
            <a:ext cx="2920482" cy="249212"/>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Resource Name Goes Here</a:t>
            </a:r>
          </a:p>
        </p:txBody>
      </p:sp>
      <p:sp>
        <p:nvSpPr>
          <p:cNvPr id="19" name="Text Placeholder 11">
            <a:extLst>
              <a:ext uri="{FF2B5EF4-FFF2-40B4-BE49-F238E27FC236}">
                <a16:creationId xmlns:a16="http://schemas.microsoft.com/office/drawing/2014/main" id="{482DC4DD-D6B8-254B-B8AD-71C77F9834D0}"/>
              </a:ext>
            </a:extLst>
          </p:cNvPr>
          <p:cNvSpPr>
            <a:spLocks noGrp="1"/>
          </p:cNvSpPr>
          <p:nvPr>
            <p:ph type="body" sz="quarter" idx="20" hasCustomPrompt="1"/>
          </p:nvPr>
        </p:nvSpPr>
        <p:spPr>
          <a:xfrm>
            <a:off x="4690155" y="4365688"/>
            <a:ext cx="2920482" cy="249212"/>
          </a:xfrm>
        </p:spPr>
        <p:txBody>
          <a:bodyPr>
            <a:normAutofit/>
          </a:bodyPr>
          <a:lstStyle>
            <a:lvl1pPr marL="0" indent="0">
              <a:buNone/>
              <a:defRPr sz="1000" b="0" i="0">
                <a:solidFill>
                  <a:schemeClr val="accent2"/>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aka.ms</a:t>
            </a:r>
            <a:r>
              <a:rPr lang="en-US"/>
              <a:t>/</a:t>
            </a:r>
            <a:r>
              <a:rPr lang="en-US" err="1"/>
              <a:t>resourcename</a:t>
            </a:r>
            <a:endParaRPr lang="en-US"/>
          </a:p>
        </p:txBody>
      </p:sp>
      <p:sp>
        <p:nvSpPr>
          <p:cNvPr id="20" name="Text Placeholder 11">
            <a:extLst>
              <a:ext uri="{FF2B5EF4-FFF2-40B4-BE49-F238E27FC236}">
                <a16:creationId xmlns:a16="http://schemas.microsoft.com/office/drawing/2014/main" id="{3661089D-773B-DA42-BD4B-CFFCC67A65FE}"/>
              </a:ext>
            </a:extLst>
          </p:cNvPr>
          <p:cNvSpPr>
            <a:spLocks noGrp="1"/>
          </p:cNvSpPr>
          <p:nvPr>
            <p:ph type="body" sz="quarter" idx="21" hasCustomPrompt="1"/>
          </p:nvPr>
        </p:nvSpPr>
        <p:spPr>
          <a:xfrm>
            <a:off x="4690155" y="4966077"/>
            <a:ext cx="2920482" cy="249212"/>
          </a:xfrm>
        </p:spPr>
        <p:txBody>
          <a:bodyPr>
            <a:norm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Resource Name Goes Here</a:t>
            </a:r>
          </a:p>
        </p:txBody>
      </p:sp>
      <p:sp>
        <p:nvSpPr>
          <p:cNvPr id="21" name="Text Placeholder 11">
            <a:extLst>
              <a:ext uri="{FF2B5EF4-FFF2-40B4-BE49-F238E27FC236}">
                <a16:creationId xmlns:a16="http://schemas.microsoft.com/office/drawing/2014/main" id="{7FDDB086-9F5D-0C4B-91B1-58B204511122}"/>
              </a:ext>
            </a:extLst>
          </p:cNvPr>
          <p:cNvSpPr>
            <a:spLocks noGrp="1"/>
          </p:cNvSpPr>
          <p:nvPr>
            <p:ph type="body" sz="quarter" idx="22" hasCustomPrompt="1"/>
          </p:nvPr>
        </p:nvSpPr>
        <p:spPr>
          <a:xfrm>
            <a:off x="4690155" y="5304707"/>
            <a:ext cx="2920482" cy="249212"/>
          </a:xfrm>
        </p:spPr>
        <p:txBody>
          <a:bodyPr>
            <a:normAutofit/>
          </a:bodyPr>
          <a:lstStyle>
            <a:lvl1pPr marL="0" indent="0">
              <a:buNone/>
              <a:defRPr sz="1000" b="0" i="0">
                <a:solidFill>
                  <a:schemeClr val="accent2"/>
                </a:solidFill>
                <a:latin typeface="Segoe UI" panose="020B0502040204020203" pitchFamily="34" charset="0"/>
                <a:cs typeface="Segoe UI"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aka.ms</a:t>
            </a:r>
            <a:r>
              <a:rPr lang="en-US"/>
              <a:t>/</a:t>
            </a:r>
            <a:r>
              <a:rPr lang="en-US" err="1"/>
              <a:t>resourcename</a:t>
            </a:r>
            <a:endParaRPr lang="en-US"/>
          </a:p>
        </p:txBody>
      </p:sp>
      <p:pic>
        <p:nvPicPr>
          <p:cNvPr id="16" name="Picture 15" descr="A close up of a sign&#10;&#10;Description automatically generated">
            <a:extLst>
              <a:ext uri="{FF2B5EF4-FFF2-40B4-BE49-F238E27FC236}">
                <a16:creationId xmlns:a16="http://schemas.microsoft.com/office/drawing/2014/main" id="{3AA8E5E7-CD9B-E341-A04F-D8625A76765C}"/>
              </a:ext>
            </a:extLst>
          </p:cNvPr>
          <p:cNvPicPr>
            <a:picLocks noChangeAspect="1"/>
          </p:cNvPicPr>
          <p:nvPr userDrawn="1"/>
        </p:nvPicPr>
        <p:blipFill>
          <a:blip r:embed="rId3"/>
          <a:stretch>
            <a:fillRect/>
          </a:stretch>
        </p:blipFill>
        <p:spPr>
          <a:xfrm>
            <a:off x="11338443" y="6565900"/>
            <a:ext cx="692779" cy="148012"/>
          </a:xfrm>
          <a:prstGeom prst="rect">
            <a:avLst/>
          </a:prstGeom>
        </p:spPr>
      </p:pic>
      <p:sp>
        <p:nvSpPr>
          <p:cNvPr id="22" name="Footer Placeholder 2">
            <a:extLst>
              <a:ext uri="{FF2B5EF4-FFF2-40B4-BE49-F238E27FC236}">
                <a16:creationId xmlns:a16="http://schemas.microsoft.com/office/drawing/2014/main" id="{F8324CB2-4872-41C6-8B8B-F4D09B37C5E8}"/>
              </a:ext>
            </a:extLst>
          </p:cNvPr>
          <p:cNvSpPr>
            <a:spLocks noGrp="1"/>
          </p:cNvSpPr>
          <p:nvPr>
            <p:ph type="ftr" sz="quarter" idx="11"/>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95247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nd 1">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456965-7C8F-D64A-A5A8-3FFB1D626A75}"/>
              </a:ext>
            </a:extLst>
          </p:cNvPr>
          <p:cNvSpPr txBox="1"/>
          <p:nvPr userDrawn="1"/>
        </p:nvSpPr>
        <p:spPr>
          <a:xfrm>
            <a:off x="387275" y="6239436"/>
            <a:ext cx="10962042" cy="490647"/>
          </a:xfrm>
          <a:prstGeom prst="rect">
            <a:avLst/>
          </a:prstGeom>
          <a:noFill/>
        </p:spPr>
        <p:txBody>
          <a:bodyPr wrap="square" rtlCol="0">
            <a:spAutoFit/>
          </a:bodyPr>
          <a:lstStyle/>
          <a:p>
            <a:pPr>
              <a:lnSpc>
                <a:spcPct val="150000"/>
              </a:lnSpc>
            </a:pPr>
            <a:r>
              <a:rPr lang="en-US" sz="600" b="0" i="0">
                <a:latin typeface="Segoe UI" panose="020B0502040204020203" pitchFamily="34" charset="0"/>
                <a:cs typeface="Segoe UI" panose="020B0502040204020203" pitchFamily="34" charset="0"/>
              </a:rPr>
              <a:t>© 2020 Microsoft Corporation. All rights reserved. Microsoft, Windows, Windows Vista and other product names are or may be registered trademarks and/or trademarks in the U.S. and/or other countries.</a:t>
            </a:r>
          </a:p>
          <a:p>
            <a:pPr>
              <a:lnSpc>
                <a:spcPct val="150000"/>
              </a:lnSpc>
            </a:pPr>
            <a:r>
              <a:rPr lang="en-US" sz="600" b="0" i="0">
                <a:latin typeface="Segoe UI" panose="020B0502040204020203" pitchFamily="34" charset="0"/>
                <a:cs typeface="Segoe UI" panose="020B0502040204020203"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descr="A close up of a sign&#10;&#10;Description automatically generated">
            <a:extLst>
              <a:ext uri="{FF2B5EF4-FFF2-40B4-BE49-F238E27FC236}">
                <a16:creationId xmlns:a16="http://schemas.microsoft.com/office/drawing/2014/main" id="{BCF7F8FB-3E02-034A-8398-4BB6E6D452DF}"/>
              </a:ext>
            </a:extLst>
          </p:cNvPr>
          <p:cNvPicPr>
            <a:picLocks noChangeAspect="1"/>
          </p:cNvPicPr>
          <p:nvPr userDrawn="1"/>
        </p:nvPicPr>
        <p:blipFill>
          <a:blip r:embed="rId2"/>
          <a:stretch>
            <a:fillRect/>
          </a:stretch>
        </p:blipFill>
        <p:spPr>
          <a:xfrm>
            <a:off x="504539" y="3183675"/>
            <a:ext cx="2296503" cy="490647"/>
          </a:xfrm>
          <a:prstGeom prst="rect">
            <a:avLst/>
          </a:prstGeom>
        </p:spPr>
      </p:pic>
      <p:sp>
        <p:nvSpPr>
          <p:cNvPr id="5" name="Footer Placeholder 2">
            <a:extLst>
              <a:ext uri="{FF2B5EF4-FFF2-40B4-BE49-F238E27FC236}">
                <a16:creationId xmlns:a16="http://schemas.microsoft.com/office/drawing/2014/main" id="{9EC35294-F9FF-4417-813B-F6169C88A6FD}"/>
              </a:ext>
            </a:extLst>
          </p:cNvPr>
          <p:cNvSpPr>
            <a:spLocks noGrp="1"/>
          </p:cNvSpPr>
          <p:nvPr>
            <p:ph type="ftr" sz="quarter" idx="11"/>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0153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6" name="Slide Number Placeholder 5"/>
          <p:cNvSpPr>
            <a:spLocks noGrp="1"/>
          </p:cNvSpPr>
          <p:nvPr>
            <p:ph type="sldNum" sz="quarter" idx="12"/>
          </p:nvPr>
        </p:nvSpPr>
        <p:spPr/>
        <p:txBody>
          <a:bodyPr/>
          <a:lstStyle/>
          <a:p>
            <a:fld id="{10D4C7C7-2D03-4148-84C6-7D3D8CA3A57F}" type="slidenum">
              <a:rPr lang="en-US" smtClean="0"/>
              <a:t>‹#›</a:t>
            </a:fld>
            <a:endParaRPr lang="en-US"/>
          </a:p>
        </p:txBody>
      </p:sp>
    </p:spTree>
    <p:extLst>
      <p:ext uri="{BB962C8B-B14F-4D97-AF65-F5344CB8AC3E}">
        <p14:creationId xmlns:p14="http://schemas.microsoft.com/office/powerpoint/2010/main" val="40216979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6" name="Slide Number Placeholder 5"/>
          <p:cNvSpPr>
            <a:spLocks noGrp="1"/>
          </p:cNvSpPr>
          <p:nvPr>
            <p:ph type="sldNum" sz="quarter" idx="12"/>
          </p:nvPr>
        </p:nvSpPr>
        <p:spPr/>
        <p:txBody>
          <a:bodyPr/>
          <a:lstStyle/>
          <a:p>
            <a:fld id="{10D4C7C7-2D03-4148-84C6-7D3D8CA3A57F}" type="slidenum">
              <a:rPr lang="en-US" smtClean="0"/>
              <a:t>‹#›</a:t>
            </a:fld>
            <a:endParaRPr lang="en-US"/>
          </a:p>
        </p:txBody>
      </p:sp>
    </p:spTree>
    <p:extLst>
      <p:ext uri="{BB962C8B-B14F-4D97-AF65-F5344CB8AC3E}">
        <p14:creationId xmlns:p14="http://schemas.microsoft.com/office/powerpoint/2010/main" val="1079720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6" name="Slide Number Placeholder 5"/>
          <p:cNvSpPr>
            <a:spLocks noGrp="1"/>
          </p:cNvSpPr>
          <p:nvPr>
            <p:ph type="sldNum" sz="quarter" idx="12"/>
          </p:nvPr>
        </p:nvSpPr>
        <p:spPr/>
        <p:txBody>
          <a:bodyPr/>
          <a:lstStyle/>
          <a:p>
            <a:fld id="{10D4C7C7-2D03-4148-84C6-7D3D8CA3A57F}" type="slidenum">
              <a:rPr lang="en-US" smtClean="0"/>
              <a:t>‹#›</a:t>
            </a:fld>
            <a:endParaRPr lang="en-US"/>
          </a:p>
        </p:txBody>
      </p:sp>
    </p:spTree>
    <p:extLst>
      <p:ext uri="{BB962C8B-B14F-4D97-AF65-F5344CB8AC3E}">
        <p14:creationId xmlns:p14="http://schemas.microsoft.com/office/powerpoint/2010/main" val="37737704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2.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slideLayout" Target="../slideLayouts/slideLayout93.xml"/><Relationship Id="rId55" Type="http://schemas.openxmlformats.org/officeDocument/2006/relationships/image" Target="../media/image8.emf"/><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custDataLst>
              <p:tags r:id="rId45"/>
            </p:custDataLst>
          </p:nvPr>
        </p:nvSpPr>
        <p:spPr>
          <a:xfrm>
            <a:off x="269241" y="1189178"/>
            <a:ext cx="11653521" cy="1976587"/>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Rectangle 2"/>
          <p:cNvSpPr/>
          <p:nvPr/>
        </p:nvSpPr>
        <p:spPr bwMode="auto">
          <a:xfrm>
            <a:off x="1" y="6566932"/>
            <a:ext cx="12191999" cy="29106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269240" y="6656552"/>
            <a:ext cx="4571779" cy="162955"/>
          </a:xfrm>
          <a:prstGeom prst="rect">
            <a:avLst/>
          </a:prstGeom>
          <a:noFill/>
        </p:spPr>
        <p:txBody>
          <a:bodyPr wrap="square" lIns="179285" tIns="0" rIns="179285" bIns="0" rtlCol="0">
            <a:spAutoFit/>
          </a:bodyPr>
          <a:lstStyle/>
          <a:p>
            <a:pPr>
              <a:lnSpc>
                <a:spcPct val="90000"/>
              </a:lnSpc>
              <a:spcAft>
                <a:spcPts val="588"/>
              </a:spcAft>
            </a:pPr>
            <a:r>
              <a:rPr lang="en-US" sz="1176">
                <a:solidFill>
                  <a:srgbClr val="FFFFFF"/>
                </a:solidFill>
              </a:rPr>
              <a:t>Market Research      http://marketresearch</a:t>
            </a:r>
          </a:p>
        </p:txBody>
      </p:sp>
      <p:sp>
        <p:nvSpPr>
          <p:cNvPr id="6" name="TextBox 5"/>
          <p:cNvSpPr txBox="1"/>
          <p:nvPr/>
        </p:nvSpPr>
        <p:spPr>
          <a:xfrm>
            <a:off x="7350983" y="6656552"/>
            <a:ext cx="4571779" cy="162955"/>
          </a:xfrm>
          <a:prstGeom prst="rect">
            <a:avLst/>
          </a:prstGeom>
          <a:noFill/>
        </p:spPr>
        <p:txBody>
          <a:bodyPr wrap="square" lIns="179285" tIns="0" rIns="179285" bIns="0" rtlCol="0">
            <a:spAutoFit/>
          </a:bodyPr>
          <a:lstStyle/>
          <a:p>
            <a:pPr algn="r">
              <a:lnSpc>
                <a:spcPct val="90000"/>
              </a:lnSpc>
              <a:spcAft>
                <a:spcPts val="588"/>
              </a:spcAft>
            </a:pPr>
            <a:r>
              <a:rPr lang="en-US" sz="1176">
                <a:solidFill>
                  <a:srgbClr val="FFFFFF"/>
                </a:solidFill>
              </a:rPr>
              <a:t>Microsoft Confidential           </a:t>
            </a:r>
            <a:fld id="{A60CAA2C-59EC-4BAF-ADE0-46F2C7CDD55C}" type="slidenum">
              <a:rPr lang="en-US" sz="1176" smtClean="0">
                <a:solidFill>
                  <a:srgbClr val="FFFFFF"/>
                </a:solidFill>
              </a:rPr>
              <a:pPr algn="r">
                <a:lnSpc>
                  <a:spcPct val="90000"/>
                </a:lnSpc>
                <a:spcAft>
                  <a:spcPts val="588"/>
                </a:spcAft>
              </a:pPr>
              <a:t>‹#›</a:t>
            </a:fld>
            <a:endParaRPr lang="en-US" sz="1176">
              <a:solidFill>
                <a:srgbClr val="FFFFFF"/>
              </a:solidFill>
            </a:endParaRPr>
          </a:p>
        </p:txBody>
      </p:sp>
      <p:sp>
        <p:nvSpPr>
          <p:cNvPr id="7" name="VCT_Marker_ID_7" hidden="1"/>
          <p:cNvSpPr/>
          <p:nvPr>
            <p:custDataLst>
              <p:tags r:id="rId46"/>
            </p:custDataLst>
          </p:nvPr>
        </p:nvSpPr>
        <p:spPr bwMode="auto">
          <a:xfrm>
            <a:off x="1245035" y="124521"/>
            <a:ext cx="124503" cy="124521"/>
          </a:xfrm>
          <a:prstGeom prst="rect">
            <a:avLst/>
          </a:prstGeom>
          <a:noFill/>
          <a:ln>
            <a:noFill/>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GB" sz="2353">
              <a:gradFill>
                <a:gsLst>
                  <a:gs pos="0">
                    <a:srgbClr val="FFFFFF"/>
                  </a:gs>
                  <a:gs pos="100000">
                    <a:srgbClr val="FFFFFF"/>
                  </a:gs>
                </a:gsLst>
                <a:lin ang="5400000" scaled="0"/>
              </a:gradFill>
              <a:ea typeface="Segoe UI" pitchFamily="34" charset="0"/>
              <a:cs typeface="Segoe UI" pitchFamily="34" charset="0"/>
            </a:endParaRPr>
          </a:p>
        </p:txBody>
      </p:sp>
      <p:sp>
        <p:nvSpPr>
          <p:cNvPr id="8" name="fc" descr="LBI - Microsoft"/>
          <p:cNvSpPr txBox="1"/>
          <p:nvPr/>
        </p:nvSpPr>
        <p:spPr>
          <a:xfrm>
            <a:off x="0" y="6661257"/>
            <a:ext cx="12192000" cy="425495"/>
          </a:xfrm>
          <a:prstGeom prst="rect">
            <a:avLst/>
          </a:prstGeom>
          <a:noFill/>
        </p:spPr>
        <p:txBody>
          <a:bodyPr vert="horz" wrap="square" lIns="179285" tIns="143428" rIns="179285" bIns="143428" rtlCol="0">
            <a:spAutoFit/>
          </a:bodyPr>
          <a:lstStyle/>
          <a:p>
            <a:pPr algn="ctr">
              <a:lnSpc>
                <a:spcPct val="90000"/>
              </a:lnSpc>
              <a:spcAft>
                <a:spcPts val="588"/>
              </a:spcAft>
            </a:pPr>
            <a:r>
              <a:rPr lang="en-US" sz="980" b="1" i="0" u="none" baseline="0">
                <a:gradFill flip="none" rotWithShape="1">
                  <a:gsLst>
                    <a:gs pos="2917">
                      <a:srgbClr val="3E8430"/>
                    </a:gs>
                    <a:gs pos="30000">
                      <a:schemeClr val="tx1"/>
                    </a:gs>
                  </a:gsLst>
                  <a:lin ang="5400000" scaled="0"/>
                  <a:tileRect/>
                </a:gradFill>
                <a:latin typeface="arial" panose="020B0604020202020204" pitchFamily="34" charset="0"/>
              </a:rPr>
              <a:t>LBI - Microsoft</a:t>
            </a:r>
          </a:p>
        </p:txBody>
      </p:sp>
      <p:sp>
        <p:nvSpPr>
          <p:cNvPr id="9" name="Footer Placeholder 2">
            <a:extLst>
              <a:ext uri="{FF2B5EF4-FFF2-40B4-BE49-F238E27FC236}">
                <a16:creationId xmlns:a16="http://schemas.microsoft.com/office/drawing/2014/main" id="{35F3A5CC-94C9-43C2-9064-5337AF1A4694}"/>
              </a:ext>
            </a:extLst>
          </p:cNvPr>
          <p:cNvSpPr>
            <a:spLocks noGrp="1"/>
          </p:cNvSpPr>
          <p:nvPr>
            <p:ph type="ftr" sz="quarter" idx="3"/>
          </p:nvPr>
        </p:nvSpPr>
        <p:spPr>
          <a:xfrm>
            <a:off x="4038600" y="6356350"/>
            <a:ext cx="4114800" cy="365125"/>
          </a:xfrm>
          <a:prstGeom prst="rect">
            <a:avLst/>
          </a:prstGeo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55296426"/>
      </p:ext>
    </p:extLst>
  </p:cSld>
  <p:clrMap bg1="lt1" tx1="dk1" bg2="lt2" tx2="dk2" accent1="accent1" accent2="accent2" accent3="accent3" accent4="accent4" accent5="accent5" accent6="accent6" hlink="hlink" folHlink="folHlink"/>
  <p:sldLayoutIdLst>
    <p:sldLayoutId id="2147483742" r:id="rId1"/>
    <p:sldLayoutId id="2147483747" r:id="rId2"/>
    <p:sldLayoutId id="2147483741" r:id="rId3"/>
    <p:sldLayoutId id="2147483749" r:id="rId4"/>
    <p:sldLayoutId id="2147483744" r:id="rId5"/>
    <p:sldLayoutId id="2147483748" r:id="rId6"/>
    <p:sldLayoutId id="2147483745" r:id="rId7"/>
    <p:sldLayoutId id="2147483739" r:id="rId8"/>
    <p:sldLayoutId id="2147483750" r:id="rId9"/>
    <p:sldLayoutId id="2147483743" r:id="rId10"/>
    <p:sldLayoutId id="2147483746" r:id="rId11"/>
    <p:sldLayoutId id="2147483740" r:id="rId12"/>
    <p:sldLayoutId id="2147483752"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20" r:id="rId29"/>
    <p:sldLayoutId id="2147483721" r:id="rId30"/>
    <p:sldLayoutId id="2147483724" r:id="rId31"/>
    <p:sldLayoutId id="2147485495" r:id="rId32"/>
    <p:sldLayoutId id="2147485496" r:id="rId33"/>
    <p:sldLayoutId id="2147485497" r:id="rId34"/>
    <p:sldLayoutId id="2147485498" r:id="rId35"/>
    <p:sldLayoutId id="2147485499" r:id="rId36"/>
    <p:sldLayoutId id="2147485500" r:id="rId37"/>
    <p:sldLayoutId id="2147485501" r:id="rId38"/>
    <p:sldLayoutId id="2147485502" r:id="rId39"/>
    <p:sldLayoutId id="2147485503" r:id="rId40"/>
    <p:sldLayoutId id="2147485504" r:id="rId41"/>
    <p:sldLayoutId id="2147485505" r:id="rId42"/>
    <p:sldLayoutId id="2147485506" r:id="rId43"/>
  </p:sldLayoutIdLst>
  <p:transition>
    <p:fade/>
  </p:transition>
  <p:hf sldNum="0" hdr="0" dt="0"/>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2"/>
          </a:solidFill>
          <a:effectLst/>
          <a:latin typeface="+mj-lt"/>
          <a:ea typeface="+mn-ea"/>
          <a:cs typeface="Segoe UI" pitchFamily="34" charset="0"/>
        </a:defRPr>
      </a:lvl1pPr>
    </p:titleStyle>
    <p:bodyStyle>
      <a:lvl1pPr marL="336145" marR="0" indent="-336145" algn="l" defTabSz="914367" rtl="0" eaLnBrk="1" fontAlgn="auto" latinLnBrk="0" hangingPunct="1">
        <a:lnSpc>
          <a:spcPct val="100000"/>
        </a:lnSpc>
        <a:spcBef>
          <a:spcPts val="588"/>
        </a:spcBef>
        <a:spcAft>
          <a:spcPts val="0"/>
        </a:spcAft>
        <a:buClr>
          <a:schemeClr val="tx2"/>
        </a:buClr>
        <a:buSzPct val="90000"/>
        <a:buFont typeface="Arial" pitchFamily="34" charset="0"/>
        <a:buChar char="•"/>
        <a:tabLst/>
        <a:defRPr sz="3137"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100000"/>
        </a:lnSpc>
        <a:spcBef>
          <a:spcPts val="588"/>
        </a:spcBef>
        <a:spcAft>
          <a:spcPts val="0"/>
        </a:spcAft>
        <a:buClr>
          <a:schemeClr val="tx2"/>
        </a:buClr>
        <a:buSzPct val="90000"/>
        <a:buFont typeface="Arial" pitchFamily="34" charset="0"/>
        <a:buChar char="•"/>
        <a:tabLst/>
        <a:defRPr sz="2745"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100000"/>
        </a:lnSpc>
        <a:spcBef>
          <a:spcPts val="588"/>
        </a:spcBef>
        <a:spcAft>
          <a:spcPts val="0"/>
        </a:spcAft>
        <a:buClr>
          <a:schemeClr val="tx2"/>
        </a:buClr>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100000"/>
        </a:lnSpc>
        <a:spcBef>
          <a:spcPts val="588"/>
        </a:spcBef>
        <a:spcAft>
          <a:spcPts val="0"/>
        </a:spcAft>
        <a:buClr>
          <a:schemeClr val="tx2"/>
        </a:buClr>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100000"/>
        </a:lnSpc>
        <a:spcBef>
          <a:spcPts val="588"/>
        </a:spcBef>
        <a:spcAft>
          <a:spcPts val="0"/>
        </a:spcAft>
        <a:buClr>
          <a:schemeClr val="tx2"/>
        </a:buClr>
        <a:buSzPct val="90000"/>
        <a:buFont typeface="Arial" pitchFamily="34" charset="0"/>
        <a:buChar char="•"/>
        <a:tabLst/>
        <a:defRPr sz="1372"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3">
          <p15:clr>
            <a:srgbClr val="F26B43"/>
          </p15:clr>
        </p15:guide>
        <p15:guide id="2" orient="horz" pos="187">
          <p15:clr>
            <a:srgbClr val="F26B43"/>
          </p15:clr>
        </p15:guide>
        <p15:guide id="3" pos="749">
          <p15:clr>
            <a:srgbClr val="F26B43"/>
          </p15:clr>
        </p15:guide>
        <p15:guide id="5" pos="7661">
          <p15:clr>
            <a:srgbClr val="F26B43"/>
          </p15:clr>
        </p15:guide>
        <p15:guide id="6" pos="1325">
          <p15:clr>
            <a:srgbClr val="F26B43"/>
          </p15:clr>
        </p15:guide>
        <p15:guide id="7" pos="1901">
          <p15:clr>
            <a:srgbClr val="F26B43"/>
          </p15:clr>
        </p15:guide>
        <p15:guide id="8" pos="2477">
          <p15:clr>
            <a:srgbClr val="F26B43"/>
          </p15:clr>
        </p15:guide>
        <p15:guide id="9" pos="3053">
          <p15:clr>
            <a:srgbClr val="F26B43"/>
          </p15:clr>
        </p15:guide>
        <p15:guide id="10" pos="3629">
          <p15:clr>
            <a:srgbClr val="F26B43"/>
          </p15:clr>
        </p15:guide>
        <p15:guide id="11" pos="4781">
          <p15:clr>
            <a:srgbClr val="F26B43"/>
          </p15:clr>
        </p15:guide>
        <p15:guide id="12" pos="4205">
          <p15:clr>
            <a:srgbClr val="F26B43"/>
          </p15:clr>
        </p15:guide>
        <p15:guide id="13" pos="5357">
          <p15:clr>
            <a:srgbClr val="F26B43"/>
          </p15:clr>
        </p15:guide>
        <p15:guide id="14" pos="5933">
          <p15:clr>
            <a:srgbClr val="F26B43"/>
          </p15:clr>
        </p15:guide>
        <p15:guide id="15" pos="6509">
          <p15:clr>
            <a:srgbClr val="F26B43"/>
          </p15:clr>
        </p15:guide>
        <p15:guide id="16" pos="7085">
          <p15:clr>
            <a:srgbClr val="F26B43"/>
          </p15:clr>
        </p15:guide>
        <p15:guide id="17" orient="horz" pos="763">
          <p15:clr>
            <a:srgbClr val="F26B43"/>
          </p15:clr>
        </p15:guide>
        <p15:guide id="18" orient="horz" pos="1339">
          <p15:clr>
            <a:srgbClr val="F26B43"/>
          </p15:clr>
        </p15:guide>
        <p15:guide id="19" orient="horz" pos="1915">
          <p15:clr>
            <a:srgbClr val="F26B43"/>
          </p15:clr>
        </p15:guide>
        <p15:guide id="20" orient="horz" pos="2491">
          <p15:clr>
            <a:srgbClr val="F26B43"/>
          </p15:clr>
        </p15:guide>
        <p15:guide id="21" orient="horz" pos="3067">
          <p15:clr>
            <a:srgbClr val="F26B43"/>
          </p15:clr>
        </p15:guide>
        <p15:guide id="22" orient="horz" pos="3643">
          <p15:clr>
            <a:srgbClr val="F26B43"/>
          </p15:clr>
        </p15:guide>
        <p15:guide id="23" orient="horz" pos="42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1927" y="289512"/>
            <a:ext cx="11431861"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11929" y="1189178"/>
            <a:ext cx="11429585" cy="2263268"/>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rot="5400000">
            <a:off x="9187079" y="3012391"/>
            <a:ext cx="6858623" cy="833219"/>
          </a:xfrm>
          <a:prstGeom prst="rect">
            <a:avLst/>
          </a:prstGeom>
        </p:spPr>
      </p:pic>
      <p:sp>
        <p:nvSpPr>
          <p:cNvPr id="6" name="Slide Number Placeholder 5"/>
          <p:cNvSpPr>
            <a:spLocks noGrp="1"/>
          </p:cNvSpPr>
          <p:nvPr>
            <p:ph type="sldNum" sz="quarter" idx="4"/>
          </p:nvPr>
        </p:nvSpPr>
        <p:spPr>
          <a:xfrm>
            <a:off x="0" y="6445299"/>
            <a:ext cx="12199781" cy="327980"/>
          </a:xfrm>
          <a:prstGeom prst="rect">
            <a:avLst/>
          </a:prstGeom>
        </p:spPr>
        <p:txBody>
          <a:bodyPr vert="horz" lIns="0" tIns="0" rIns="0" bIns="0" rtlCol="0" anchor="ctr"/>
          <a:lstStyle>
            <a:lvl1pPr algn="ctr">
              <a:defRPr sz="980">
                <a:solidFill>
                  <a:schemeClr val="tx1"/>
                </a:solidFill>
              </a:defRPr>
            </a:lvl1pPr>
          </a:lstStyle>
          <a:p>
            <a:fld id="{A64EE09E-D5B7-40B0-9125-FC5EF6416E15}" type="slidenum">
              <a:rPr lang="en-US" smtClean="0"/>
              <a:pPr/>
              <a:t>‹#›</a:t>
            </a:fld>
            <a:endParaRPr lang="en-US"/>
          </a:p>
        </p:txBody>
      </p:sp>
      <p:pic>
        <p:nvPicPr>
          <p:cNvPr id="9" name="Picture 8">
            <a:extLst>
              <a:ext uri="{FF2B5EF4-FFF2-40B4-BE49-F238E27FC236}">
                <a16:creationId xmlns:a16="http://schemas.microsoft.com/office/drawing/2014/main" id="{977C2722-1BBE-4EE5-8C9B-CC858F036E31}"/>
              </a:ext>
            </a:extLst>
          </p:cNvPr>
          <p:cNvPicPr>
            <a:picLocks noChangeAspect="1"/>
          </p:cNvPicPr>
          <p:nvPr userDrawn="1"/>
        </p:nvPicPr>
        <p:blipFill>
          <a:blip r:embed="rId55" cstate="screen">
            <a:extLst>
              <a:ext uri="{28A0092B-C50C-407E-A947-70E740481C1C}">
                <a14:useLocalDpi xmlns:a14="http://schemas.microsoft.com/office/drawing/2010/main"/>
              </a:ext>
            </a:extLst>
          </a:blip>
          <a:stretch>
            <a:fillRect/>
          </a:stretch>
        </p:blipFill>
        <p:spPr>
          <a:xfrm rot="5400000">
            <a:off x="9187079" y="3012391"/>
            <a:ext cx="6858623" cy="833219"/>
          </a:xfrm>
          <a:prstGeom prst="rect">
            <a:avLst/>
          </a:prstGeom>
        </p:spPr>
      </p:pic>
      <p:sp>
        <p:nvSpPr>
          <p:cNvPr id="10" name="Date Placeholder 5">
            <a:extLst>
              <a:ext uri="{FF2B5EF4-FFF2-40B4-BE49-F238E27FC236}">
                <a16:creationId xmlns:a16="http://schemas.microsoft.com/office/drawing/2014/main" id="{FFEFDD5A-C659-45AB-8719-AB966105E2F1}"/>
              </a:ext>
            </a:extLst>
          </p:cNvPr>
          <p:cNvSpPr txBox="1">
            <a:spLocks/>
          </p:cNvSpPr>
          <p:nvPr userDrawn="1"/>
        </p:nvSpPr>
        <p:spPr>
          <a:xfrm>
            <a:off x="397597" y="6585058"/>
            <a:ext cx="2742188" cy="201168"/>
          </a:xfrm>
          <a:prstGeom prst="rect">
            <a:avLst/>
          </a:prstGeom>
        </p:spPr>
        <p:txBody>
          <a:bodyPr vert="horz" lIns="0" tIns="45720" rIns="91440" bIns="45720" rtlCol="0" anchor="ctr"/>
          <a:lstStyle>
            <a:defPPr>
              <a:defRPr lang="en-US"/>
            </a:defPPr>
            <a:lvl1pPr marL="0" algn="l" defTabSz="914400" rtl="0" eaLnBrk="1" latinLnBrk="0" hangingPunct="1">
              <a:defRPr sz="98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a:ln>
                  <a:noFill/>
                </a:ln>
                <a:gradFill>
                  <a:gsLst>
                    <a:gs pos="0">
                      <a:srgbClr val="737373"/>
                    </a:gs>
                    <a:gs pos="100000">
                      <a:srgbClr val="737373"/>
                    </a:gs>
                  </a:gsLst>
                  <a:lin ang="2700000" scaled="1"/>
                </a:gradFill>
                <a:effectLst/>
                <a:uLnTx/>
                <a:uFillTx/>
                <a:latin typeface="Segoe UI Bold" panose="020B0802040204020203" pitchFamily="34" charset="0"/>
                <a:ea typeface="+mn-ea"/>
                <a:cs typeface="Segoe UI Bold" panose="020B0802040204020203" pitchFamily="34" charset="0"/>
              </a:rPr>
              <a:t>CONSUMER AND DEVICE SALES</a:t>
            </a:r>
          </a:p>
        </p:txBody>
      </p:sp>
      <p:sp>
        <p:nvSpPr>
          <p:cNvPr id="11" name="Footer Placeholder 3">
            <a:extLst>
              <a:ext uri="{FF2B5EF4-FFF2-40B4-BE49-F238E27FC236}">
                <a16:creationId xmlns:a16="http://schemas.microsoft.com/office/drawing/2014/main" id="{E536618F-B802-4F82-90BF-69EAED7C902A}"/>
              </a:ext>
            </a:extLst>
          </p:cNvPr>
          <p:cNvSpPr txBox="1">
            <a:spLocks/>
          </p:cNvSpPr>
          <p:nvPr userDrawn="1"/>
        </p:nvSpPr>
        <p:spPr>
          <a:xfrm>
            <a:off x="9361288" y="6599773"/>
            <a:ext cx="2632452" cy="200055"/>
          </a:xfrm>
          <a:prstGeom prst="rect">
            <a:avLst/>
          </a:prstGeom>
        </p:spPr>
        <p:txBody>
          <a:bodyPr vert="horz" lIns="91440" tIns="45720" rIns="91440" bIns="45720" rtlCol="0" anchor="ctr"/>
          <a:lstStyle>
            <a:defPPr>
              <a:defRPr lang="en-US"/>
            </a:defPPr>
            <a:lvl1pPr marL="0" algn="l" defTabSz="914400" rtl="0" eaLnBrk="1" latinLnBrk="0" hangingPunct="1">
              <a:defRPr sz="98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a:ln>
                  <a:noFill/>
                </a:ln>
                <a:gradFill>
                  <a:gsLst>
                    <a:gs pos="0">
                      <a:srgbClr val="737373"/>
                    </a:gs>
                    <a:gs pos="100000">
                      <a:srgbClr val="737373"/>
                    </a:gs>
                  </a:gsLst>
                  <a:lin ang="2700000" scaled="1"/>
                </a:gradFill>
                <a:effectLst/>
                <a:uLnTx/>
                <a:uFillTx/>
                <a:latin typeface="Segoe UI Bold" panose="020B0802040204020203" pitchFamily="34" charset="0"/>
                <a:ea typeface="+mn-ea"/>
                <a:cs typeface="Segoe UI Bold" panose="020B0802040204020203" pitchFamily="34" charset="0"/>
              </a:rPr>
              <a:t>MICROSOFT CONFIDENTIAL – SHARED UNDER NDA</a:t>
            </a:r>
          </a:p>
        </p:txBody>
      </p:sp>
    </p:spTree>
    <p:extLst>
      <p:ext uri="{BB962C8B-B14F-4D97-AF65-F5344CB8AC3E}">
        <p14:creationId xmlns:p14="http://schemas.microsoft.com/office/powerpoint/2010/main" val="374065404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5" r:id="rId3"/>
    <p:sldLayoutId id="2147483666" r:id="rId4"/>
    <p:sldLayoutId id="2147483667" r:id="rId5"/>
    <p:sldLayoutId id="2147483897" r:id="rId6"/>
    <p:sldLayoutId id="2147483898" r:id="rId7"/>
    <p:sldLayoutId id="2147483899" r:id="rId8"/>
    <p:sldLayoutId id="2147483900" r:id="rId9"/>
    <p:sldLayoutId id="2147483902" r:id="rId10"/>
    <p:sldLayoutId id="2147483910" r:id="rId11"/>
    <p:sldLayoutId id="2147483911" r:id="rId12"/>
    <p:sldLayoutId id="2147483914" r:id="rId13"/>
    <p:sldLayoutId id="2147485223" r:id="rId14"/>
    <p:sldLayoutId id="2147485304" r:id="rId15"/>
    <p:sldLayoutId id="2147485357" r:id="rId16"/>
    <p:sldLayoutId id="2147485358" r:id="rId17"/>
    <p:sldLayoutId id="2147485395" r:id="rId18"/>
    <p:sldLayoutId id="2147485451" r:id="rId19"/>
    <p:sldLayoutId id="2147485452" r:id="rId20"/>
    <p:sldLayoutId id="2147485453" r:id="rId21"/>
    <p:sldLayoutId id="2147485454" r:id="rId22"/>
    <p:sldLayoutId id="2147485455" r:id="rId23"/>
    <p:sldLayoutId id="2147485456" r:id="rId24"/>
    <p:sldLayoutId id="2147485457" r:id="rId25"/>
    <p:sldLayoutId id="2147485458" r:id="rId26"/>
    <p:sldLayoutId id="2147485459" r:id="rId27"/>
    <p:sldLayoutId id="2147485460" r:id="rId28"/>
    <p:sldLayoutId id="2147483649" r:id="rId29"/>
    <p:sldLayoutId id="2147485396" r:id="rId30"/>
    <p:sldLayoutId id="2147485397" r:id="rId31"/>
    <p:sldLayoutId id="2147485399" r:id="rId32"/>
    <p:sldLayoutId id="2147485400" r:id="rId33"/>
    <p:sldLayoutId id="2147485402" r:id="rId34"/>
    <p:sldLayoutId id="2147485403" r:id="rId35"/>
    <p:sldLayoutId id="2147483728" r:id="rId36"/>
    <p:sldLayoutId id="2147483675" r:id="rId37"/>
    <p:sldLayoutId id="2147483678" r:id="rId38"/>
    <p:sldLayoutId id="2147483735" r:id="rId39"/>
    <p:sldLayoutId id="2147483730" r:id="rId40"/>
    <p:sldLayoutId id="2147483732" r:id="rId41"/>
    <p:sldLayoutId id="2147483669" r:id="rId42"/>
    <p:sldLayoutId id="2147483676" r:id="rId43"/>
    <p:sldLayoutId id="2147483679" r:id="rId44"/>
    <p:sldLayoutId id="2147483727" r:id="rId45"/>
    <p:sldLayoutId id="2147483731" r:id="rId46"/>
    <p:sldLayoutId id="2147483729" r:id="rId47"/>
    <p:sldLayoutId id="2147483670" r:id="rId48"/>
    <p:sldLayoutId id="2147483677" r:id="rId49"/>
    <p:sldLayoutId id="2147483725" r:id="rId50"/>
    <p:sldLayoutId id="2147483671" r:id="rId51"/>
    <p:sldLayoutId id="2147483672" r:id="rId52"/>
    <p:sldLayoutId id="2147483673"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37" rtl="0" eaLnBrk="1" latinLnBrk="0" hangingPunct="1">
        <a:lnSpc>
          <a:spcPct val="90000"/>
        </a:lnSpc>
        <a:spcBef>
          <a:spcPct val="0"/>
        </a:spcBef>
        <a:buNone/>
        <a:defRPr lang="en-US" sz="3600" b="0" kern="1200" cap="none" spc="-100" baseline="0" dirty="0" smtClean="0">
          <a:ln w="3175">
            <a:noFill/>
          </a:ln>
          <a:solidFill>
            <a:schemeClr val="tx1"/>
          </a:solidFill>
          <a:effectLst/>
          <a:latin typeface="+mn-lt"/>
          <a:ea typeface="+mn-ea"/>
          <a:cs typeface="Segoe UI" pitchFamily="34" charset="0"/>
        </a:defRPr>
      </a:lvl1pPr>
    </p:titleStyle>
    <p:bodyStyle>
      <a:lvl1pPr marL="224114" marR="0" indent="-224114" algn="l" defTabSz="91443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solidFill>
            <a:schemeClr val="tx1"/>
          </a:solidFill>
          <a:latin typeface="+mn-lt"/>
          <a:ea typeface="+mn-ea"/>
          <a:cs typeface="+mn-cs"/>
        </a:defRPr>
      </a:lvl1pPr>
      <a:lvl2pPr marL="448227" marR="0" indent="-224114" algn="l" defTabSz="91443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72342" marR="0" indent="-224114" algn="l" defTabSz="91443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solidFill>
            <a:schemeClr val="tx1"/>
          </a:solidFill>
          <a:latin typeface="+mn-lt"/>
          <a:ea typeface="+mn-ea"/>
          <a:cs typeface="+mn-cs"/>
        </a:defRPr>
      </a:lvl3pPr>
      <a:lvl4pPr marL="896455" marR="0" indent="-224114" algn="l" defTabSz="91443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4pPr>
      <a:lvl5pPr marL="1120569" marR="0" indent="-224114" algn="l" defTabSz="91443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14702"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922"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141"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360"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437" rtl="0" eaLnBrk="1" latinLnBrk="0" hangingPunct="1">
        <a:defRPr sz="1765" kern="1200">
          <a:solidFill>
            <a:schemeClr val="tx1"/>
          </a:solidFill>
          <a:latin typeface="+mn-lt"/>
          <a:ea typeface="+mn-ea"/>
          <a:cs typeface="+mn-cs"/>
        </a:defRPr>
      </a:lvl1pPr>
      <a:lvl2pPr marL="457219" algn="l" defTabSz="914437" rtl="0" eaLnBrk="1" latinLnBrk="0" hangingPunct="1">
        <a:defRPr sz="1765" kern="1200">
          <a:solidFill>
            <a:schemeClr val="tx1"/>
          </a:solidFill>
          <a:latin typeface="+mn-lt"/>
          <a:ea typeface="+mn-ea"/>
          <a:cs typeface="+mn-cs"/>
        </a:defRPr>
      </a:lvl2pPr>
      <a:lvl3pPr marL="914437" algn="l" defTabSz="914437" rtl="0" eaLnBrk="1" latinLnBrk="0" hangingPunct="1">
        <a:defRPr sz="1765" kern="1200">
          <a:solidFill>
            <a:schemeClr val="tx1"/>
          </a:solidFill>
          <a:latin typeface="+mn-lt"/>
          <a:ea typeface="+mn-ea"/>
          <a:cs typeface="+mn-cs"/>
        </a:defRPr>
      </a:lvl3pPr>
      <a:lvl4pPr marL="1371656" algn="l" defTabSz="914437" rtl="0" eaLnBrk="1" latinLnBrk="0" hangingPunct="1">
        <a:defRPr sz="1765" kern="1200">
          <a:solidFill>
            <a:schemeClr val="tx1"/>
          </a:solidFill>
          <a:latin typeface="+mn-lt"/>
          <a:ea typeface="+mn-ea"/>
          <a:cs typeface="+mn-cs"/>
        </a:defRPr>
      </a:lvl4pPr>
      <a:lvl5pPr marL="1828874" algn="l" defTabSz="914437" rtl="0" eaLnBrk="1" latinLnBrk="0" hangingPunct="1">
        <a:defRPr sz="1765" kern="1200">
          <a:solidFill>
            <a:schemeClr val="tx1"/>
          </a:solidFill>
          <a:latin typeface="+mn-lt"/>
          <a:ea typeface="+mn-ea"/>
          <a:cs typeface="+mn-cs"/>
        </a:defRPr>
      </a:lvl5pPr>
      <a:lvl6pPr marL="2286095" algn="l" defTabSz="914437" rtl="0" eaLnBrk="1" latinLnBrk="0" hangingPunct="1">
        <a:defRPr sz="1765" kern="1200">
          <a:solidFill>
            <a:schemeClr val="tx1"/>
          </a:solidFill>
          <a:latin typeface="+mn-lt"/>
          <a:ea typeface="+mn-ea"/>
          <a:cs typeface="+mn-cs"/>
        </a:defRPr>
      </a:lvl6pPr>
      <a:lvl7pPr marL="2743313" algn="l" defTabSz="914437" rtl="0" eaLnBrk="1" latinLnBrk="0" hangingPunct="1">
        <a:defRPr sz="1765" kern="1200">
          <a:solidFill>
            <a:schemeClr val="tx1"/>
          </a:solidFill>
          <a:latin typeface="+mn-lt"/>
          <a:ea typeface="+mn-ea"/>
          <a:cs typeface="+mn-cs"/>
        </a:defRPr>
      </a:lvl7pPr>
      <a:lvl8pPr marL="3200531" algn="l" defTabSz="914437" rtl="0" eaLnBrk="1" latinLnBrk="0" hangingPunct="1">
        <a:defRPr sz="1765" kern="1200">
          <a:solidFill>
            <a:schemeClr val="tx1"/>
          </a:solidFill>
          <a:latin typeface="+mn-lt"/>
          <a:ea typeface="+mn-ea"/>
          <a:cs typeface="+mn-cs"/>
        </a:defRPr>
      </a:lvl8pPr>
      <a:lvl9pPr marL="3657751" algn="l" defTabSz="91443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82225842"/>
      </p:ext>
    </p:extLst>
  </p:cSld>
  <p:clrMap bg1="lt1" tx1="dk1" bg2="lt2" tx2="dk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 id="2147485567" r:id="rId12"/>
    <p:sldLayoutId id="2147485568" r:id="rId13"/>
    <p:sldLayoutId id="2147485569" r:id="rId14"/>
    <p:sldLayoutId id="2147485580" r:id="rId15"/>
    <p:sldLayoutId id="2147485581" r:id="rId16"/>
  </p:sldLayoutIdLst>
  <p:transition>
    <p:fade/>
  </p:transition>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emf"/><Relationship Id="rId1" Type="http://schemas.openxmlformats.org/officeDocument/2006/relationships/slideLayout" Target="../slideLayouts/slideLayout11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45.svg"/><Relationship Id="rId7"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11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5.svg"/><Relationship Id="rId7"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Layout" Target="../slideLayouts/slideLayout11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5.sv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1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11.xml"/><Relationship Id="rId5" Type="http://schemas.openxmlformats.org/officeDocument/2006/relationships/image" Target="../media/image49.sv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45.svg"/><Relationship Id="rId7"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11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Layout" Target="../slideLayouts/slideLayout11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emf"/><Relationship Id="rId1" Type="http://schemas.openxmlformats.org/officeDocument/2006/relationships/slideLayout" Target="../slideLayouts/slideLayout11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5.svg"/><Relationship Id="rId7"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Layout" Target="../slideLayouts/slideLayout11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emf"/><Relationship Id="rId1" Type="http://schemas.openxmlformats.org/officeDocument/2006/relationships/slideLayout" Target="../slideLayouts/slideLayout11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emf"/><Relationship Id="rId1" Type="http://schemas.openxmlformats.org/officeDocument/2006/relationships/slideLayout" Target="../slideLayouts/slideLayout11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5.sv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1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8.png"/><Relationship Id="rId7" Type="http://schemas.openxmlformats.org/officeDocument/2006/relationships/image" Target="../media/image34.png"/><Relationship Id="rId2" Type="http://schemas.openxmlformats.org/officeDocument/2006/relationships/image" Target="../media/image3.emf"/><Relationship Id="rId1" Type="http://schemas.openxmlformats.org/officeDocument/2006/relationships/slideLayout" Target="../slideLayouts/slideLayout11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9.svg"/><Relationship Id="rId9" Type="http://schemas.openxmlformats.org/officeDocument/2006/relationships/hyperlink" Target="https://docs.microsoft.com/en-us/lifecycle/faq/modern-policy"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emf"/><Relationship Id="rId7" Type="http://schemas.openxmlformats.org/officeDocument/2006/relationships/image" Target="../media/image33.svg"/><Relationship Id="rId2" Type="http://schemas.microsoft.com/office/2018/10/relationships/comments" Target="../comments/modernComment_7FF6486A_6CE9EF21.xml"/><Relationship Id="rId1" Type="http://schemas.openxmlformats.org/officeDocument/2006/relationships/slideLayout" Target="../slideLayouts/slideLayout111.xml"/><Relationship Id="rId6" Type="http://schemas.openxmlformats.org/officeDocument/2006/relationships/image" Target="../media/image32.png"/><Relationship Id="rId5" Type="http://schemas.openxmlformats.org/officeDocument/2006/relationships/image" Target="../media/image47.svg"/><Relationship Id="rId10" Type="http://schemas.openxmlformats.org/officeDocument/2006/relationships/hyperlink" Target="https://docs.microsoft.com/en-us/lifecycle/faq/modern-policy" TargetMode="External"/><Relationship Id="rId4" Type="http://schemas.openxmlformats.org/officeDocument/2006/relationships/image" Target="../media/image46.png"/><Relationship Id="rId9"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11.xml"/></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5.svg"/><Relationship Id="rId7" Type="http://schemas.openxmlformats.org/officeDocument/2006/relationships/image" Target="../media/image30.png"/><Relationship Id="rId2" Type="http://schemas.openxmlformats.org/officeDocument/2006/relationships/image" Target="../media/image44.png"/><Relationship Id="rId1" Type="http://schemas.openxmlformats.org/officeDocument/2006/relationships/slideLayout" Target="../slideLayouts/slideLayout11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emf"/><Relationship Id="rId1" Type="http://schemas.openxmlformats.org/officeDocument/2006/relationships/slideLayout" Target="../slideLayouts/slideLayout11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emf"/><Relationship Id="rId1" Type="http://schemas.openxmlformats.org/officeDocument/2006/relationships/slideLayout" Target="../slideLayouts/slideLayout11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emf"/><Relationship Id="rId1" Type="http://schemas.openxmlformats.org/officeDocument/2006/relationships/slideLayout" Target="../slideLayouts/slideLayout11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8" Type="http://schemas.openxmlformats.org/officeDocument/2006/relationships/hyperlink" Target="https://docs.microsoft.com/en-us/lifecycle/faq/modern-policy" TargetMode="External"/><Relationship Id="rId3" Type="http://schemas.openxmlformats.org/officeDocument/2006/relationships/image" Target="../media/image3.emf"/><Relationship Id="rId7" Type="http://schemas.openxmlformats.org/officeDocument/2006/relationships/image" Target="../media/image35.svg"/><Relationship Id="rId2" Type="http://schemas.microsoft.com/office/2018/10/relationships/comments" Target="../comments/modernComment_7FF6486F_A1EF1A27.xml"/><Relationship Id="rId1" Type="http://schemas.openxmlformats.org/officeDocument/2006/relationships/slideLayout" Target="../slideLayouts/slideLayout11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09.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microsoft.com/office/2018/10/relationships/comments" Target="../comments/modernComment_7FF64870_72D0380E.xml"/><Relationship Id="rId1" Type="http://schemas.openxmlformats.org/officeDocument/2006/relationships/slideLayout" Target="../slideLayouts/slideLayout111.x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1.xml"/><Relationship Id="rId4" Type="http://schemas.openxmlformats.org/officeDocument/2006/relationships/image" Target="../media/image54.svg"/></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1.svg"/><Relationship Id="rId2" Type="http://schemas.microsoft.com/office/2018/10/relationships/comments" Target="../comments/modernComment_7FF64873_E8A16BAC.xml"/><Relationship Id="rId1" Type="http://schemas.openxmlformats.org/officeDocument/2006/relationships/slideLayout" Target="../slideLayouts/slideLayout11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10.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emf"/><Relationship Id="rId4" Type="http://schemas.openxmlformats.org/officeDocument/2006/relationships/image" Target="../media/image30.png"/><Relationship Id="rId9" Type="http://schemas.openxmlformats.org/officeDocument/2006/relationships/image" Target="../media/image35.sv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7.svg"/><Relationship Id="rId7"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110.xml"/><Relationship Id="rId6" Type="http://schemas.openxmlformats.org/officeDocument/2006/relationships/image" Target="../media/image3.emf"/><Relationship Id="rId5" Type="http://schemas.openxmlformats.org/officeDocument/2006/relationships/image" Target="../media/image39.svg"/><Relationship Id="rId10" Type="http://schemas.openxmlformats.org/officeDocument/2006/relationships/image" Target="../media/image29.svg"/><Relationship Id="rId4" Type="http://schemas.openxmlformats.org/officeDocument/2006/relationships/image" Target="../media/image38.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emf"/><Relationship Id="rId1" Type="http://schemas.openxmlformats.org/officeDocument/2006/relationships/slideLayout" Target="../slideLayouts/slideLayout11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11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microsoft.com/office/2018/10/relationships/comments" Target="../comments/modernComment_7FF6485D_54161073.xml"/><Relationship Id="rId2" Type="http://schemas.openxmlformats.org/officeDocument/2006/relationships/notesSlide" Target="../notesSlides/notesSlide2.xml"/><Relationship Id="rId1" Type="http://schemas.openxmlformats.org/officeDocument/2006/relationships/slideLayout" Target="../slideLayouts/slideLayout111.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D79F62F-5864-415B-8BBF-1A0579D4A910}"/>
              </a:ext>
            </a:extLst>
          </p:cNvPr>
          <p:cNvSpPr txBox="1">
            <a:spLocks/>
          </p:cNvSpPr>
          <p:nvPr/>
        </p:nvSpPr>
        <p:spPr>
          <a:xfrm>
            <a:off x="311927" y="289512"/>
            <a:ext cx="11431861" cy="8996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Read first</a:t>
            </a:r>
            <a:br>
              <a:rPr lang="en-US"/>
            </a:br>
            <a:r>
              <a:rPr lang="en-US"/>
              <a:t>Important: Internal only slide </a:t>
            </a:r>
          </a:p>
        </p:txBody>
      </p:sp>
      <p:sp>
        <p:nvSpPr>
          <p:cNvPr id="3" name="Rectangle 2">
            <a:extLst>
              <a:ext uri="{FF2B5EF4-FFF2-40B4-BE49-F238E27FC236}">
                <a16:creationId xmlns:a16="http://schemas.microsoft.com/office/drawing/2014/main" id="{B01673F7-6959-497C-8A25-8D07BBCF90EF}"/>
              </a:ext>
            </a:extLst>
          </p:cNvPr>
          <p:cNvSpPr/>
          <p:nvPr/>
        </p:nvSpPr>
        <p:spPr>
          <a:xfrm>
            <a:off x="9962147" y="429493"/>
            <a:ext cx="2229853" cy="369332"/>
          </a:xfrm>
          <a:prstGeom prst="rect">
            <a:avLst/>
          </a:prstGeom>
          <a:solidFill>
            <a:schemeClr val="bg2">
              <a:lumMod val="10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Light"/>
                <a:ea typeface="+mn-ea"/>
                <a:cs typeface="Segoe UI Semibold" panose="020B0702040204020203" pitchFamily="34" charset="0"/>
              </a:rPr>
              <a:t>INTERNAL ONLY</a:t>
            </a:r>
            <a:endParaRPr kumimoji="0" lang="en-US" sz="1800" b="0" i="0" u="none" strike="noStrike" kern="0" cap="none" spc="0" normalizeH="0" baseline="0" noProof="0">
              <a:ln>
                <a:noFill/>
              </a:ln>
              <a:solidFill>
                <a:srgbClr val="FFFFFF"/>
              </a:solidFill>
              <a:effectLst/>
              <a:uLnTx/>
              <a:uFillTx/>
              <a:latin typeface="Segoe UI Light"/>
              <a:ea typeface="+mn-ea"/>
              <a:cs typeface="+mn-cs"/>
            </a:endParaRPr>
          </a:p>
        </p:txBody>
      </p:sp>
      <p:sp>
        <p:nvSpPr>
          <p:cNvPr id="4" name="Rectangle 3">
            <a:extLst>
              <a:ext uri="{FF2B5EF4-FFF2-40B4-BE49-F238E27FC236}">
                <a16:creationId xmlns:a16="http://schemas.microsoft.com/office/drawing/2014/main" id="{55D33B72-3727-49C0-97DD-0C9A42644222}"/>
              </a:ext>
            </a:extLst>
          </p:cNvPr>
          <p:cNvSpPr/>
          <p:nvPr/>
        </p:nvSpPr>
        <p:spPr>
          <a:xfrm>
            <a:off x="519248" y="2219023"/>
            <a:ext cx="10045927" cy="230832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bold"/>
                <a:cs typeface="Segoe UI Semibold"/>
              </a:rPr>
              <a:t>How to </a:t>
            </a:r>
            <a:r>
              <a:rPr lang="en-US" sz="1600" kern="0">
                <a:solidFill>
                  <a:srgbClr val="FFFFFF"/>
                </a:solidFill>
                <a:latin typeface="Segoe UI Semibold"/>
                <a:cs typeface="Segoe UI Semibold"/>
              </a:rPr>
              <a:t>u</a:t>
            </a:r>
            <a:r>
              <a:rPr kumimoji="0" lang="en-US" sz="1600" b="0" i="0" u="none" strike="noStrike" kern="0" cap="none" spc="0" normalizeH="0" baseline="0" noProof="0">
                <a:ln>
                  <a:noFill/>
                </a:ln>
                <a:solidFill>
                  <a:srgbClr val="FFFFFF"/>
                </a:solidFill>
                <a:effectLst/>
                <a:uLnTx/>
                <a:uFillTx/>
                <a:latin typeface="Segoe UI Semibold"/>
                <a:cs typeface="Segoe UI Semibold"/>
              </a:rPr>
              <a:t>se </a:t>
            </a:r>
            <a:r>
              <a:rPr lang="en-US" sz="1600" kern="0">
                <a:solidFill>
                  <a:srgbClr val="FFFFFF"/>
                </a:solidFill>
                <a:latin typeface="Segoe UI Semibold"/>
                <a:cs typeface="Segoe UI Semibold"/>
              </a:rPr>
              <a:t>t</a:t>
            </a:r>
            <a:r>
              <a:rPr kumimoji="0" lang="en-US" sz="1600" b="0" i="0" u="none" strike="noStrike" kern="0" cap="none" spc="0" normalizeH="0" baseline="0" noProof="0">
                <a:ln>
                  <a:noFill/>
                </a:ln>
                <a:solidFill>
                  <a:srgbClr val="FFFFFF"/>
                </a:solidFill>
                <a:effectLst/>
                <a:uLnTx/>
                <a:uFillTx/>
                <a:latin typeface="Segoe UI Semibold"/>
                <a:cs typeface="Segoe UI Semibold"/>
              </a:rPr>
              <a:t>his </a:t>
            </a:r>
            <a:r>
              <a:rPr lang="en-US" sz="1600" kern="0">
                <a:solidFill>
                  <a:srgbClr val="FFFFFF"/>
                </a:solidFill>
                <a:latin typeface="Segoe UI Semibold"/>
                <a:cs typeface="Segoe UI Semibold"/>
              </a:rPr>
              <a:t>deck</a:t>
            </a:r>
            <a:br>
              <a:rPr lang="en-US" sz="1600" b="0" i="0" u="none" strike="noStrike" kern="0" cap="none" spc="0" normalizeH="0" baseline="0" noProof="0">
                <a:ln>
                  <a:noFill/>
                </a:ln>
                <a:effectLst/>
                <a:uLnTx/>
                <a:uFillTx/>
                <a:latin typeface="Segoe UI Semibold" panose="020B0702040204020203" pitchFamily="34" charset="0"/>
                <a:cs typeface="Segoe UI Semibold" panose="020B0702040204020203" pitchFamily="34" charset="0"/>
              </a:rPr>
            </a:br>
            <a:endParaRPr kumimoji="0" lang="en-US" sz="1600" b="0" i="0" u="none" strike="noStrike" kern="0" cap="none" spc="0" normalizeH="0" baseline="0" noProof="0">
              <a:ln>
                <a:noFill/>
              </a:ln>
              <a:solidFill>
                <a:srgbClr val="FFFFFF">
                  <a:lumMod val="95000"/>
                </a:srgbClr>
              </a:solidFill>
              <a:effectLst/>
              <a:uLnTx/>
              <a:uFillTx/>
              <a:latin typeface="Segoe UI Semibold" panose="020B0702040204020203" pitchFamily="34" charset="0"/>
              <a:ea typeface="+mn-ea"/>
              <a:cs typeface="Segoe UI Semibold" panose="020B0702040204020203" pitchFamily="34" charset="0"/>
            </a:endParaRPr>
          </a:p>
          <a:p>
            <a:pPr marL="342900" indent="-342900">
              <a:buFont typeface="+mj-lt"/>
              <a:buAutoNum type="arabicPeriod"/>
              <a:defRPr/>
            </a:pPr>
            <a:r>
              <a:rPr lang="en-US" sz="1600" kern="0">
                <a:solidFill>
                  <a:srgbClr val="FFFFFF"/>
                </a:solidFill>
                <a:latin typeface="Segoe UI Light"/>
              </a:rPr>
              <a:t>Resellers: This deck is not meant to be presented to customers. Use this resource to help drive SMB conversations around how Office Home &amp; Business 2021 can help modernize their businesses.</a:t>
            </a:r>
            <a:endParaRPr lang="en-US" sz="1600" kern="0">
              <a:solidFill>
                <a:srgbClr val="FFFFFF"/>
              </a:solidFill>
              <a:latin typeface="Segoe UI Light"/>
              <a:cs typeface="Segoe UI Light"/>
            </a:endParaRPr>
          </a:p>
          <a:p>
            <a:pPr marL="342900" indent="-342900">
              <a:buFont typeface="+mj-lt"/>
              <a:buAutoNum type="arabicPeriod"/>
              <a:defRPr/>
            </a:pPr>
            <a:r>
              <a:rPr kumimoji="0" lang="en-US" sz="1600" b="0" i="0" u="none" strike="noStrike" kern="0" cap="none" spc="0" normalizeH="0" baseline="0" noProof="0">
                <a:ln>
                  <a:noFill/>
                </a:ln>
                <a:solidFill>
                  <a:srgbClr val="FFFFFF"/>
                </a:solidFill>
                <a:effectLst/>
                <a:uLnTx/>
                <a:uFillTx/>
                <a:latin typeface="Segoe UI Light"/>
                <a:ea typeface="+mn-ea"/>
                <a:cs typeface="+mn-cs"/>
              </a:rPr>
              <a:t>Leverage the Office Home &amp; Business 2021 Customer Pitch Deck to help articulate the story </a:t>
            </a:r>
            <a:endParaRPr lang="en-US" sz="1600" b="0" i="0" u="none" strike="noStrike" kern="0" cap="none" spc="0" normalizeH="0" baseline="0" noProof="0">
              <a:ln>
                <a:noFill/>
              </a:ln>
              <a:solidFill>
                <a:srgbClr val="FFFFFF"/>
              </a:solidFill>
              <a:effectLst/>
              <a:uLnTx/>
              <a:uFillTx/>
              <a:latin typeface="Segoe UI Light"/>
              <a:cs typeface="Segoe UI Light"/>
            </a:endParaRPr>
          </a:p>
          <a:p>
            <a:pPr marL="342900" indent="-342900">
              <a:buFont typeface="+mj-lt"/>
              <a:buAutoNum type="arabicPeriod"/>
              <a:defRPr/>
            </a:pPr>
            <a:r>
              <a:rPr lang="en-US" sz="1600" kern="0">
                <a:solidFill>
                  <a:srgbClr val="FFFFFF"/>
                </a:solidFill>
                <a:latin typeface="Segoe UI Light"/>
              </a:rPr>
              <a:t>This content cannot be altered. The only exception is that content called out in </a:t>
            </a:r>
            <a:r>
              <a:rPr lang="en-US" sz="1600" b="1" kern="0">
                <a:solidFill>
                  <a:srgbClr val="FF00FF"/>
                </a:solidFill>
                <a:latin typeface="Segoe UI Light"/>
              </a:rPr>
              <a:t>pink text</a:t>
            </a:r>
            <a:r>
              <a:rPr lang="en-US" sz="1600" kern="0">
                <a:solidFill>
                  <a:srgbClr val="FFFFFF"/>
                </a:solidFill>
                <a:latin typeface="Segoe UI Light"/>
              </a:rPr>
              <a:t> or a </a:t>
            </a:r>
            <a:r>
              <a:rPr lang="en-US" sz="1600" kern="0">
                <a:solidFill>
                  <a:schemeClr val="bg1"/>
                </a:solidFill>
                <a:highlight>
                  <a:srgbClr val="FFFF00"/>
                </a:highlight>
                <a:latin typeface="Segoe UI Light"/>
              </a:rPr>
              <a:t>YELLOW BOX</a:t>
            </a:r>
            <a:r>
              <a:rPr lang="en-US" sz="1600" kern="0">
                <a:solidFill>
                  <a:schemeClr val="bg1"/>
                </a:solidFill>
                <a:latin typeface="Segoe UI Light"/>
              </a:rPr>
              <a:t>,</a:t>
            </a:r>
            <a:r>
              <a:rPr lang="en-US" sz="1600" kern="0">
                <a:solidFill>
                  <a:srgbClr val="FFFFFF"/>
                </a:solidFill>
                <a:latin typeface="Segoe UI Light"/>
              </a:rPr>
              <a:t> which can be customized based on partner-specific or regional-specific data. Remove </a:t>
            </a:r>
            <a:r>
              <a:rPr lang="en-US" sz="1600" kern="0">
                <a:solidFill>
                  <a:schemeClr val="bg1"/>
                </a:solidFill>
                <a:highlight>
                  <a:srgbClr val="FFFF00"/>
                </a:highlight>
                <a:latin typeface="Segoe UI Light"/>
              </a:rPr>
              <a:t>YELLOW BOX</a:t>
            </a:r>
            <a:r>
              <a:rPr lang="en-US" sz="1600" kern="0">
                <a:solidFill>
                  <a:srgbClr val="FFFFFF"/>
                </a:solidFill>
                <a:latin typeface="Segoe UI Light"/>
              </a:rPr>
              <a:t> and replace </a:t>
            </a:r>
            <a:r>
              <a:rPr lang="en-US" sz="1600" b="1" kern="0">
                <a:solidFill>
                  <a:srgbClr val="FF00FF"/>
                </a:solidFill>
                <a:latin typeface="Segoe UI Light"/>
              </a:rPr>
              <a:t>pink text </a:t>
            </a:r>
            <a:r>
              <a:rPr lang="en-US" sz="1600" kern="0">
                <a:solidFill>
                  <a:srgbClr val="FFFFFF"/>
                </a:solidFill>
                <a:latin typeface="Segoe UI Light"/>
              </a:rPr>
              <a:t>with black after customizing. </a:t>
            </a:r>
          </a:p>
          <a:p>
            <a:pPr marL="342900" indent="-342900">
              <a:buFont typeface="+mj-lt"/>
              <a:buAutoNum type="arabicPeriod"/>
              <a:defRPr/>
            </a:pPr>
            <a:endParaRPr kumimoji="0" lang="en-US" sz="1600" b="0" i="0" u="none" strike="noStrike" kern="0" cap="none" spc="0" normalizeH="0" baseline="0" noProof="0">
              <a:ln>
                <a:noFill/>
              </a:ln>
              <a:solidFill>
                <a:schemeClr val="bg1">
                  <a:lumMod val="50000"/>
                </a:schemeClr>
              </a:solidFill>
              <a:effectLst/>
              <a:uLnTx/>
              <a:uFillTx/>
              <a:latin typeface="Segoe UI Light"/>
              <a:ea typeface="+mn-ea"/>
              <a:cs typeface="+mn-cs"/>
            </a:endParaRPr>
          </a:p>
        </p:txBody>
      </p:sp>
      <p:sp>
        <p:nvSpPr>
          <p:cNvPr id="6" name="Footer Placeholder 3">
            <a:extLst>
              <a:ext uri="{FF2B5EF4-FFF2-40B4-BE49-F238E27FC236}">
                <a16:creationId xmlns:a16="http://schemas.microsoft.com/office/drawing/2014/main" id="{1E003565-173C-48FC-8DAE-917C3739AF19}"/>
              </a:ext>
            </a:extLst>
          </p:cNvPr>
          <p:cNvSpPr txBox="1">
            <a:spLocks/>
          </p:cNvSpPr>
          <p:nvPr/>
        </p:nvSpPr>
        <p:spPr>
          <a:xfrm>
            <a:off x="40386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5" name="TextBox 4">
            <a:extLst>
              <a:ext uri="{FF2B5EF4-FFF2-40B4-BE49-F238E27FC236}">
                <a16:creationId xmlns:a16="http://schemas.microsoft.com/office/drawing/2014/main" id="{A7312696-02B9-474A-A28E-D3EF14CB9E03}"/>
              </a:ext>
            </a:extLst>
          </p:cNvPr>
          <p:cNvSpPr txBox="1"/>
          <p:nvPr/>
        </p:nvSpPr>
        <p:spPr>
          <a:xfrm>
            <a:off x="457200" y="4928778"/>
            <a:ext cx="10915650" cy="1754326"/>
          </a:xfrm>
          <a:prstGeom prst="rect">
            <a:avLst/>
          </a:prstGeom>
          <a:noFill/>
        </p:spPr>
        <p:txBody>
          <a:bodyPr wrap="square" rtlCol="0">
            <a:spAutoFit/>
          </a:bodyPr>
          <a:lstStyle/>
          <a:p>
            <a:endParaRPr lang="hr-HR"/>
          </a:p>
          <a:p>
            <a:r>
              <a:rPr lang="hr-HR" sz="1800" b="1" kern="0">
                <a:solidFill>
                  <a:srgbClr val="353535"/>
                </a:solidFill>
                <a:highlight>
                  <a:srgbClr val="00FFFF"/>
                </a:highlight>
                <a:latin typeface="Segoe UI Light"/>
                <a:ea typeface="+mn-ea"/>
                <a:cs typeface="+mn-cs"/>
              </a:rPr>
              <a:t>Please do not make changes </a:t>
            </a:r>
            <a:r>
              <a:rPr lang="en-US" sz="1800" b="1" kern="0">
                <a:solidFill>
                  <a:srgbClr val="353535"/>
                </a:solidFill>
                <a:highlight>
                  <a:srgbClr val="00FFFF"/>
                </a:highlight>
                <a:latin typeface="Segoe UI Light"/>
                <a:ea typeface="+mn-ea"/>
                <a:cs typeface="+mn-cs"/>
              </a:rPr>
              <a:t>to</a:t>
            </a:r>
            <a:r>
              <a:rPr lang="hr-HR" sz="1800" b="1" kern="0">
                <a:solidFill>
                  <a:srgbClr val="353535"/>
                </a:solidFill>
                <a:highlight>
                  <a:srgbClr val="00FFFF"/>
                </a:highlight>
                <a:latin typeface="Segoe UI Light"/>
                <a:ea typeface="+mn-ea"/>
                <a:cs typeface="+mn-cs"/>
              </a:rPr>
              <a:t> this deck on</a:t>
            </a:r>
            <a:r>
              <a:rPr lang="en-US" sz="1800" b="1" kern="0">
                <a:solidFill>
                  <a:srgbClr val="353535"/>
                </a:solidFill>
                <a:highlight>
                  <a:srgbClr val="00FFFF"/>
                </a:highlight>
                <a:latin typeface="Segoe UI Light"/>
                <a:ea typeface="+mn-ea"/>
                <a:cs typeface="+mn-cs"/>
              </a:rPr>
              <a:t>line, as this is a shared resource. </a:t>
            </a:r>
            <a:r>
              <a:rPr lang="hr-HR" sz="1800">
                <a:highlight>
                  <a:srgbClr val="00FFFF"/>
                </a:highlight>
              </a:rPr>
              <a:t> </a:t>
            </a:r>
            <a:endParaRPr lang="hr-HR" sz="1800">
              <a:highlight>
                <a:srgbClr val="00FFFF"/>
              </a:highlight>
              <a:cs typeface="Calibri Light"/>
            </a:endParaRPr>
          </a:p>
          <a:p>
            <a:endParaRPr lang="hr-HR" sz="1800">
              <a:highlight>
                <a:srgbClr val="00FFFF"/>
              </a:highlight>
            </a:endParaRPr>
          </a:p>
          <a:p>
            <a:r>
              <a:rPr lang="hr-HR" sz="1800" b="1" kern="0">
                <a:solidFill>
                  <a:srgbClr val="353535"/>
                </a:solidFill>
                <a:highlight>
                  <a:srgbClr val="00FFFF"/>
                </a:highlight>
                <a:latin typeface="Segoe UI Light"/>
                <a:ea typeface="+mn-ea"/>
                <a:cs typeface="+mn-cs"/>
              </a:rPr>
              <a:t>This </a:t>
            </a:r>
            <a:r>
              <a:rPr lang="en-US" sz="1800" b="1" kern="0">
                <a:solidFill>
                  <a:srgbClr val="353535"/>
                </a:solidFill>
                <a:highlight>
                  <a:srgbClr val="00FFFF"/>
                </a:highlight>
                <a:latin typeface="Segoe UI Light"/>
                <a:ea typeface="+mn-ea"/>
                <a:cs typeface="+mn-cs"/>
              </a:rPr>
              <a:t>is</a:t>
            </a:r>
            <a:r>
              <a:rPr lang="hr-HR" sz="1800" b="1" kern="0">
                <a:solidFill>
                  <a:srgbClr val="353535"/>
                </a:solidFill>
                <a:highlight>
                  <a:srgbClr val="00FFFF"/>
                </a:highlight>
                <a:latin typeface="Segoe UI Light"/>
                <a:ea typeface="+mn-ea"/>
                <a:cs typeface="+mn-cs"/>
              </a:rPr>
              <a:t> </a:t>
            </a:r>
            <a:r>
              <a:rPr lang="en-US" sz="1800" b="1" kern="0">
                <a:solidFill>
                  <a:srgbClr val="353535"/>
                </a:solidFill>
                <a:highlight>
                  <a:srgbClr val="00FFFF"/>
                </a:highlight>
                <a:latin typeface="Segoe UI Light"/>
                <a:ea typeface="+mn-ea"/>
                <a:cs typeface="+mn-cs"/>
              </a:rPr>
              <a:t>a </a:t>
            </a:r>
            <a:r>
              <a:rPr lang="hr-HR" sz="1800" b="1" kern="0">
                <a:solidFill>
                  <a:srgbClr val="353535"/>
                </a:solidFill>
                <a:highlight>
                  <a:srgbClr val="00FFFF"/>
                </a:highlight>
                <a:latin typeface="Segoe UI Light"/>
                <a:ea typeface="+mn-ea"/>
                <a:cs typeface="+mn-cs"/>
              </a:rPr>
              <a:t>CELA</a:t>
            </a:r>
            <a:r>
              <a:rPr lang="en-US" sz="1800" b="1" kern="0">
                <a:solidFill>
                  <a:srgbClr val="353535"/>
                </a:solidFill>
                <a:highlight>
                  <a:srgbClr val="00FFFF"/>
                </a:highlight>
                <a:latin typeface="Segoe UI Light"/>
                <a:ea typeface="+mn-ea"/>
                <a:cs typeface="+mn-cs"/>
              </a:rPr>
              <a:t>-</a:t>
            </a:r>
            <a:r>
              <a:rPr lang="hr-HR" sz="1800" b="1" kern="0">
                <a:solidFill>
                  <a:srgbClr val="353535"/>
                </a:solidFill>
                <a:highlight>
                  <a:srgbClr val="00FFFF"/>
                </a:highlight>
                <a:latin typeface="Segoe UI Light"/>
                <a:ea typeface="+mn-ea"/>
                <a:cs typeface="+mn-cs"/>
              </a:rPr>
              <a:t>approved </a:t>
            </a:r>
            <a:r>
              <a:rPr lang="en-US" sz="1800" b="1" kern="0">
                <a:solidFill>
                  <a:srgbClr val="353535"/>
                </a:solidFill>
                <a:highlight>
                  <a:srgbClr val="00FFFF"/>
                </a:highlight>
                <a:latin typeface="Segoe UI Light"/>
                <a:ea typeface="+mn-ea"/>
                <a:cs typeface="+mn-cs"/>
              </a:rPr>
              <a:t>p</a:t>
            </a:r>
            <a:r>
              <a:rPr lang="hr-HR" sz="1800" b="1" kern="0">
                <a:solidFill>
                  <a:srgbClr val="353535"/>
                </a:solidFill>
                <a:highlight>
                  <a:srgbClr val="00FFFF"/>
                </a:highlight>
                <a:latin typeface="Segoe UI Light"/>
                <a:ea typeface="+mn-ea"/>
                <a:cs typeface="+mn-cs"/>
              </a:rPr>
              <a:t>artner </a:t>
            </a:r>
            <a:r>
              <a:rPr lang="en-US" sz="1800" b="1" kern="0">
                <a:solidFill>
                  <a:srgbClr val="353535"/>
                </a:solidFill>
                <a:highlight>
                  <a:srgbClr val="00FFFF"/>
                </a:highlight>
                <a:latin typeface="Segoe UI Light"/>
                <a:ea typeface="+mn-ea"/>
                <a:cs typeface="+mn-cs"/>
              </a:rPr>
              <a:t>p</a:t>
            </a:r>
            <a:r>
              <a:rPr lang="hr-HR" sz="1800" b="1" kern="0">
                <a:solidFill>
                  <a:srgbClr val="353535"/>
                </a:solidFill>
                <a:highlight>
                  <a:srgbClr val="00FFFF"/>
                </a:highlight>
                <a:latin typeface="Segoe UI Light"/>
                <a:ea typeface="+mn-ea"/>
                <a:cs typeface="+mn-cs"/>
              </a:rPr>
              <a:t>itch </a:t>
            </a:r>
            <a:r>
              <a:rPr lang="en-US" sz="1800" b="1" kern="0">
                <a:solidFill>
                  <a:srgbClr val="353535"/>
                </a:solidFill>
                <a:highlight>
                  <a:srgbClr val="00FFFF"/>
                </a:highlight>
                <a:latin typeface="Segoe UI Light"/>
                <a:ea typeface="+mn-ea"/>
                <a:cs typeface="+mn-cs"/>
              </a:rPr>
              <a:t>d</a:t>
            </a:r>
            <a:r>
              <a:rPr lang="hr-HR" sz="1800" b="1" kern="0">
                <a:solidFill>
                  <a:srgbClr val="353535"/>
                </a:solidFill>
                <a:highlight>
                  <a:srgbClr val="00FFFF"/>
                </a:highlight>
                <a:latin typeface="Segoe UI Light"/>
                <a:ea typeface="+mn-ea"/>
                <a:cs typeface="+mn-cs"/>
              </a:rPr>
              <a:t>eck</a:t>
            </a:r>
            <a:r>
              <a:rPr lang="en-US" sz="1800" b="1" kern="0">
                <a:solidFill>
                  <a:srgbClr val="353535"/>
                </a:solidFill>
                <a:highlight>
                  <a:srgbClr val="00FFFF"/>
                </a:highlight>
                <a:latin typeface="Segoe UI Light"/>
                <a:ea typeface="+mn-ea"/>
                <a:cs typeface="+mn-cs"/>
              </a:rPr>
              <a:t>,</a:t>
            </a:r>
            <a:r>
              <a:rPr lang="hr-HR" sz="1800" b="1" kern="0">
                <a:solidFill>
                  <a:srgbClr val="353535"/>
                </a:solidFill>
                <a:highlight>
                  <a:srgbClr val="00FFFF"/>
                </a:highlight>
                <a:latin typeface="Segoe UI Light"/>
                <a:ea typeface="+mn-ea"/>
                <a:cs typeface="+mn-cs"/>
              </a:rPr>
              <a:t> and you</a:t>
            </a:r>
            <a:r>
              <a:rPr lang="en-US" sz="1800" b="1" kern="0">
                <a:solidFill>
                  <a:srgbClr val="353535"/>
                </a:solidFill>
                <a:highlight>
                  <a:srgbClr val="00FFFF"/>
                </a:highlight>
                <a:latin typeface="Segoe UI Light"/>
                <a:ea typeface="+mn-ea"/>
                <a:cs typeface="+mn-cs"/>
              </a:rPr>
              <a:t> </a:t>
            </a:r>
            <a:r>
              <a:rPr lang="hr-HR" sz="1800" b="1" kern="0">
                <a:solidFill>
                  <a:srgbClr val="353535"/>
                </a:solidFill>
                <a:highlight>
                  <a:srgbClr val="00FFFF"/>
                </a:highlight>
                <a:latin typeface="Segoe UI Light"/>
                <a:ea typeface="+mn-ea"/>
                <a:cs typeface="+mn-cs"/>
              </a:rPr>
              <a:t>are not allowed to make changes </a:t>
            </a:r>
            <a:r>
              <a:rPr lang="en-US" sz="1800" b="1" kern="0">
                <a:solidFill>
                  <a:srgbClr val="353535"/>
                </a:solidFill>
                <a:highlight>
                  <a:srgbClr val="00FFFF"/>
                </a:highlight>
                <a:latin typeface="Segoe UI Light"/>
                <a:ea typeface="+mn-ea"/>
                <a:cs typeface="+mn-cs"/>
              </a:rPr>
              <a:t>to s</a:t>
            </a:r>
            <a:r>
              <a:rPr lang="hr-HR" sz="1800" b="1" kern="0">
                <a:solidFill>
                  <a:srgbClr val="353535"/>
                </a:solidFill>
                <a:highlight>
                  <a:srgbClr val="00FFFF"/>
                </a:highlight>
                <a:latin typeface="Segoe UI Light"/>
                <a:ea typeface="+mn-ea"/>
                <a:cs typeface="+mn-cs"/>
              </a:rPr>
              <a:t>lides </a:t>
            </a:r>
            <a:r>
              <a:rPr lang="en-US" sz="1800" b="1" kern="0">
                <a:solidFill>
                  <a:srgbClr val="353535"/>
                </a:solidFill>
                <a:highlight>
                  <a:srgbClr val="00FFFF"/>
                </a:highlight>
                <a:latin typeface="Segoe UI Light"/>
                <a:ea typeface="+mn-ea"/>
                <a:cs typeface="+mn-cs"/>
              </a:rPr>
              <a:t>that are p</a:t>
            </a:r>
            <a:r>
              <a:rPr lang="hr-HR" sz="1800" b="1" kern="0">
                <a:solidFill>
                  <a:srgbClr val="353535"/>
                </a:solidFill>
                <a:highlight>
                  <a:srgbClr val="00FFFF"/>
                </a:highlight>
                <a:latin typeface="Segoe UI Light"/>
                <a:ea typeface="+mn-ea"/>
                <a:cs typeface="+mn-cs"/>
              </a:rPr>
              <a:t>resent</a:t>
            </a:r>
            <a:r>
              <a:rPr lang="en-US" sz="1800" b="1" kern="0">
                <a:solidFill>
                  <a:srgbClr val="353535"/>
                </a:solidFill>
                <a:highlight>
                  <a:srgbClr val="00FFFF"/>
                </a:highlight>
                <a:latin typeface="Segoe UI Light"/>
                <a:ea typeface="+mn-ea"/>
                <a:cs typeface="+mn-cs"/>
              </a:rPr>
              <a:t>ed</a:t>
            </a:r>
            <a:r>
              <a:rPr lang="hr-HR" sz="1800" b="1" kern="0">
                <a:solidFill>
                  <a:srgbClr val="353535"/>
                </a:solidFill>
                <a:highlight>
                  <a:srgbClr val="00FFFF"/>
                </a:highlight>
                <a:latin typeface="Segoe UI Light"/>
                <a:ea typeface="+mn-ea"/>
                <a:cs typeface="+mn-cs"/>
              </a:rPr>
              <a:t> to </a:t>
            </a:r>
            <a:r>
              <a:rPr lang="en-US" sz="1800" b="1" kern="0">
                <a:solidFill>
                  <a:srgbClr val="353535"/>
                </a:solidFill>
                <a:highlight>
                  <a:srgbClr val="00FFFF"/>
                </a:highlight>
                <a:latin typeface="Segoe UI Light"/>
                <a:ea typeface="+mn-ea"/>
                <a:cs typeface="+mn-cs"/>
              </a:rPr>
              <a:t>p</a:t>
            </a:r>
            <a:r>
              <a:rPr lang="hr-HR" sz="1800" b="1" kern="0">
                <a:solidFill>
                  <a:srgbClr val="353535"/>
                </a:solidFill>
                <a:highlight>
                  <a:srgbClr val="00FFFF"/>
                </a:highlight>
                <a:latin typeface="Segoe UI Light"/>
                <a:ea typeface="+mn-ea"/>
                <a:cs typeface="+mn-cs"/>
              </a:rPr>
              <a:t>artners. You can</a:t>
            </a:r>
            <a:r>
              <a:rPr lang="en-US" sz="1800" b="1" kern="0">
                <a:solidFill>
                  <a:srgbClr val="353535"/>
                </a:solidFill>
                <a:highlight>
                  <a:srgbClr val="00FFFF"/>
                </a:highlight>
                <a:latin typeface="Segoe UI Light"/>
                <a:ea typeface="+mn-ea"/>
                <a:cs typeface="+mn-cs"/>
              </a:rPr>
              <a:t> s</a:t>
            </a:r>
            <a:r>
              <a:rPr lang="hr-HR" sz="1800" b="1" kern="0">
                <a:solidFill>
                  <a:srgbClr val="353535"/>
                </a:solidFill>
                <a:highlight>
                  <a:srgbClr val="00FFFF"/>
                </a:highlight>
                <a:latin typeface="Segoe UI Light"/>
                <a:ea typeface="+mn-ea"/>
                <a:cs typeface="+mn-cs"/>
              </a:rPr>
              <a:t>elect </a:t>
            </a:r>
            <a:r>
              <a:rPr lang="en-US" sz="1800" b="1" kern="0">
                <a:solidFill>
                  <a:srgbClr val="353535"/>
                </a:solidFill>
                <a:highlight>
                  <a:srgbClr val="00FFFF"/>
                </a:highlight>
                <a:latin typeface="Segoe UI Light"/>
                <a:ea typeface="+mn-ea"/>
                <a:cs typeface="+mn-cs"/>
              </a:rPr>
              <a:t>the </a:t>
            </a:r>
            <a:r>
              <a:rPr lang="hr-HR" sz="1800" b="1" kern="0">
                <a:solidFill>
                  <a:srgbClr val="353535"/>
                </a:solidFill>
                <a:highlight>
                  <a:srgbClr val="00FFFF"/>
                </a:highlight>
                <a:latin typeface="Segoe UI Light"/>
                <a:ea typeface="+mn-ea"/>
                <a:cs typeface="+mn-cs"/>
              </a:rPr>
              <a:t>slides you want to present</a:t>
            </a:r>
            <a:r>
              <a:rPr lang="en-US" sz="1800" b="1" kern="0">
                <a:solidFill>
                  <a:srgbClr val="353535"/>
                </a:solidFill>
                <a:highlight>
                  <a:srgbClr val="00FFFF"/>
                </a:highlight>
                <a:latin typeface="Segoe UI Light"/>
                <a:ea typeface="+mn-ea"/>
                <a:cs typeface="+mn-cs"/>
              </a:rPr>
              <a:t>,</a:t>
            </a:r>
            <a:r>
              <a:rPr lang="hr-HR" sz="1800" b="1" kern="0">
                <a:solidFill>
                  <a:srgbClr val="353535"/>
                </a:solidFill>
                <a:highlight>
                  <a:srgbClr val="00FFFF"/>
                </a:highlight>
                <a:latin typeface="Segoe UI Light"/>
                <a:ea typeface="+mn-ea"/>
                <a:cs typeface="+mn-cs"/>
              </a:rPr>
              <a:t> but </a:t>
            </a:r>
            <a:r>
              <a:rPr lang="en-US" sz="1800" b="1" kern="0">
                <a:solidFill>
                  <a:srgbClr val="353535"/>
                </a:solidFill>
                <a:highlight>
                  <a:srgbClr val="00FFFF"/>
                </a:highlight>
                <a:latin typeface="Segoe UI Light"/>
                <a:ea typeface="+mn-ea"/>
                <a:cs typeface="+mn-cs"/>
              </a:rPr>
              <a:t>you cannot change the </a:t>
            </a:r>
            <a:r>
              <a:rPr lang="en-US" b="1" kern="0">
                <a:solidFill>
                  <a:srgbClr val="353535"/>
                </a:solidFill>
                <a:highlight>
                  <a:srgbClr val="00FFFF"/>
                </a:highlight>
                <a:latin typeface="Segoe UI Light"/>
              </a:rPr>
              <a:t>content. </a:t>
            </a:r>
          </a:p>
          <a:p>
            <a:endParaRPr lang="en-US"/>
          </a:p>
        </p:txBody>
      </p:sp>
    </p:spTree>
    <p:extLst>
      <p:ext uri="{BB962C8B-B14F-4D97-AF65-F5344CB8AC3E}">
        <p14:creationId xmlns:p14="http://schemas.microsoft.com/office/powerpoint/2010/main" val="236413401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9" name="Title 9">
            <a:extLst>
              <a:ext uri="{FF2B5EF4-FFF2-40B4-BE49-F238E27FC236}">
                <a16:creationId xmlns:a16="http://schemas.microsoft.com/office/drawing/2014/main" id="{648619D3-D73A-419E-9587-ABD7AC8F5C6D}"/>
              </a:ext>
            </a:extLst>
          </p:cNvPr>
          <p:cNvSpPr txBox="1">
            <a:spLocks/>
          </p:cNvSpPr>
          <p:nvPr/>
        </p:nvSpPr>
        <p:spPr>
          <a:xfrm>
            <a:off x="407878" y="834945"/>
            <a:ext cx="2580022" cy="812530"/>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Understand your customer</a:t>
            </a:r>
          </a:p>
        </p:txBody>
      </p:sp>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3352800" y="2388647"/>
            <a:ext cx="6311003" cy="3949799"/>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50000"/>
              </a:lnSpc>
              <a:spcBef>
                <a:spcPts val="0"/>
              </a:spcBef>
              <a:spcAft>
                <a:spcPts val="80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What product or service do you provide?</a:t>
            </a:r>
          </a:p>
          <a:p>
            <a:pPr marL="0" marR="0" indent="0">
              <a:lnSpc>
                <a:spcPct val="150000"/>
              </a:lnSpc>
              <a:spcBef>
                <a:spcPts val="0"/>
              </a:spcBef>
              <a:spcAft>
                <a:spcPts val="80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Who is your target customer?</a:t>
            </a:r>
          </a:p>
          <a:p>
            <a:pPr marL="0" indent="0">
              <a:lnSpc>
                <a:spcPct val="150000"/>
              </a:lnSpc>
              <a:spcBef>
                <a:spcPts val="0"/>
              </a:spcBef>
              <a:spcAft>
                <a:spcPts val="80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Who are your competitors?</a:t>
            </a:r>
          </a:p>
          <a:p>
            <a:pPr marL="0" marR="0" indent="0">
              <a:lnSpc>
                <a:spcPct val="150000"/>
              </a:lnSpc>
              <a:spcBef>
                <a:spcPts val="0"/>
              </a:spcBef>
              <a:spcAft>
                <a:spcPts val="80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What are your biggest business challenges today?</a:t>
            </a:r>
          </a:p>
          <a:p>
            <a:pPr marL="0" marR="0" indent="0">
              <a:lnSpc>
                <a:spcPct val="150000"/>
              </a:lnSpc>
              <a:spcBef>
                <a:spcPts val="0"/>
              </a:spcBef>
              <a:spcAft>
                <a:spcPts val="80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What is your industry? </a:t>
            </a:r>
          </a:p>
          <a:p>
            <a:pPr marL="0" marR="0" indent="0">
              <a:lnSpc>
                <a:spcPct val="150000"/>
              </a:lnSpc>
              <a:spcBef>
                <a:spcPts val="0"/>
              </a:spcBef>
              <a:spcAft>
                <a:spcPts val="80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What is your biggest industry-related challenge?</a:t>
            </a:r>
          </a:p>
          <a:p>
            <a:pPr marL="0" marR="0" indent="0">
              <a:lnSpc>
                <a:spcPct val="150000"/>
              </a:lnSpc>
              <a:spcBef>
                <a:spcPts val="0"/>
              </a:spcBef>
              <a:spcAft>
                <a:spcPts val="80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How is your business structured?</a:t>
            </a:r>
          </a:p>
          <a:p>
            <a:pPr marL="800100" lvl="1" indent="-342900">
              <a:lnSpc>
                <a:spcPct val="100000"/>
              </a:lnSpc>
              <a:spcBef>
                <a:spcPts val="0"/>
              </a:spcBef>
              <a:buFont typeface="Symbol" panose="05050102010706020507" pitchFamily="18" charset="2"/>
              <a:buChar char=""/>
            </a:pPr>
            <a:r>
              <a:rPr lang="en-US" sz="1400">
                <a:effectLst/>
                <a:latin typeface="Segoe UI Semilight" panose="020B0402040204020203" pitchFamily="34" charset="0"/>
                <a:ea typeface="Calibri" panose="020F0502020204030204" pitchFamily="34" charset="0"/>
                <a:cs typeface="Segoe UI Semilight" panose="020B0402040204020203" pitchFamily="34" charset="0"/>
              </a:rPr>
              <a:t>How many employees do you have? </a:t>
            </a:r>
          </a:p>
          <a:p>
            <a:pPr marL="800100" lvl="1" indent="-342900">
              <a:lnSpc>
                <a:spcPct val="100000"/>
              </a:lnSpc>
              <a:spcBef>
                <a:spcPts val="0"/>
              </a:spcBef>
              <a:buFont typeface="Symbol" panose="05050102010706020507" pitchFamily="18" charset="2"/>
              <a:buChar char=""/>
            </a:pPr>
            <a:r>
              <a:rPr lang="en-US" sz="1400">
                <a:effectLst/>
                <a:latin typeface="Segoe UI Semilight" panose="020B0402040204020203" pitchFamily="34" charset="0"/>
                <a:ea typeface="Calibri" panose="020F0502020204030204" pitchFamily="34" charset="0"/>
                <a:cs typeface="Segoe UI Semilight" panose="020B0402040204020203" pitchFamily="34" charset="0"/>
              </a:rPr>
              <a:t>Do you work remotely, in an office, or both?</a:t>
            </a:r>
          </a:p>
          <a:p>
            <a:pPr marL="800100" lvl="1" indent="-342900">
              <a:lnSpc>
                <a:spcPct val="100000"/>
              </a:lnSpc>
              <a:spcBef>
                <a:spcPts val="0"/>
              </a:spcBef>
              <a:spcAft>
                <a:spcPts val="800"/>
              </a:spcAft>
              <a:buFont typeface="Symbol" panose="05050102010706020507" pitchFamily="18" charset="2"/>
              <a:buChar char=""/>
            </a:pPr>
            <a:r>
              <a:rPr lang="en-US" sz="1400">
                <a:effectLst/>
                <a:latin typeface="Segoe UI Semilight" panose="020B0402040204020203" pitchFamily="34" charset="0"/>
                <a:ea typeface="Calibri" panose="020F0502020204030204" pitchFamily="34" charset="0"/>
                <a:cs typeface="Segoe UI Semilight" panose="020B0402040204020203" pitchFamily="34" charset="0"/>
              </a:rPr>
              <a:t>Who are your partners or vendors? </a:t>
            </a:r>
          </a:p>
        </p:txBody>
      </p:sp>
      <p:sp>
        <p:nvSpPr>
          <p:cNvPr id="11" name="Text Placeholder 3">
            <a:extLst>
              <a:ext uri="{FF2B5EF4-FFF2-40B4-BE49-F238E27FC236}">
                <a16:creationId xmlns:a16="http://schemas.microsoft.com/office/drawing/2014/main" id="{DD00AC8D-D632-422A-9442-11C649C40E1F}"/>
              </a:ext>
            </a:extLst>
          </p:cNvPr>
          <p:cNvSpPr txBox="1">
            <a:spLocks/>
          </p:cNvSpPr>
          <p:nvPr/>
        </p:nvSpPr>
        <p:spPr>
          <a:xfrm>
            <a:off x="3352800" y="762000"/>
            <a:ext cx="4732020" cy="48013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Segoe UI Semibold" panose="020B0702040204020203" pitchFamily="34" charset="0"/>
                <a:cs typeface="Segoe UI Semibold" panose="020B0702040204020203" pitchFamily="34" charset="0"/>
              </a:rPr>
              <a:t>Your business landscape</a:t>
            </a:r>
          </a:p>
        </p:txBody>
      </p:sp>
      <p:sp>
        <p:nvSpPr>
          <p:cNvPr id="2" name="TextBox 1">
            <a:extLst>
              <a:ext uri="{FF2B5EF4-FFF2-40B4-BE49-F238E27FC236}">
                <a16:creationId xmlns:a16="http://schemas.microsoft.com/office/drawing/2014/main" id="{081895B5-7A86-448C-B0BA-C426C789A182}"/>
              </a:ext>
            </a:extLst>
          </p:cNvPr>
          <p:cNvSpPr txBox="1"/>
          <p:nvPr/>
        </p:nvSpPr>
        <p:spPr>
          <a:xfrm>
            <a:off x="407878" y="2662209"/>
            <a:ext cx="2209800" cy="1077218"/>
          </a:xfrm>
          <a:prstGeom prst="rect">
            <a:avLst/>
          </a:prstGeom>
          <a:noFill/>
        </p:spPr>
        <p:txBody>
          <a:bodyPr wrap="square" rtlCol="0">
            <a:spAutoFit/>
          </a:bodyPr>
          <a:lstStyle/>
          <a:p>
            <a:pPr marL="0" marR="0">
              <a:spcBef>
                <a:spcPts val="0"/>
              </a:spcBef>
              <a:spcAft>
                <a:spcPts val="800"/>
              </a:spcAft>
            </a:pPr>
            <a:r>
              <a:rPr lang="en-US" sz="3200">
                <a:effectLst/>
                <a:latin typeface="Segoe UI Semibold" panose="020B0702040204020203" pitchFamily="34" charset="0"/>
                <a:ea typeface="Calibri" panose="020F0502020204030204" pitchFamily="34" charset="0"/>
              </a:rPr>
              <a:t>Question probes</a:t>
            </a:r>
            <a:endParaRPr lang="en-US" sz="3200"/>
          </a:p>
        </p:txBody>
      </p:sp>
      <p:sp>
        <p:nvSpPr>
          <p:cNvPr id="16" name="Text Placeholder 3">
            <a:extLst>
              <a:ext uri="{FF2B5EF4-FFF2-40B4-BE49-F238E27FC236}">
                <a16:creationId xmlns:a16="http://schemas.microsoft.com/office/drawing/2014/main" id="{83FFF5E5-1A48-44CC-972C-9E97A8C9B55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Describe your business:</a:t>
            </a:r>
          </a:p>
        </p:txBody>
      </p:sp>
      <p:cxnSp>
        <p:nvCxnSpPr>
          <p:cNvPr id="17" name="Straight Connector 16">
            <a:extLst>
              <a:ext uri="{FF2B5EF4-FFF2-40B4-BE49-F238E27FC236}">
                <a16:creationId xmlns:a16="http://schemas.microsoft.com/office/drawing/2014/main" id="{E8509E60-078A-44C2-A69C-39EF8DA2F239}"/>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3" name="MS logo gray - EMF" descr="Microsoft logo, gray text version">
            <a:extLst>
              <a:ext uri="{FF2B5EF4-FFF2-40B4-BE49-F238E27FC236}">
                <a16:creationId xmlns:a16="http://schemas.microsoft.com/office/drawing/2014/main" id="{7FE18657-F09D-4090-AFA8-C4A349513033}"/>
              </a:ext>
            </a:extLst>
          </p:cNvPr>
          <p:cNvPicPr>
            <a:picLocks noChangeAspect="1"/>
          </p:cNvPicPr>
          <p:nvPr/>
        </p:nvPicPr>
        <p:blipFill>
          <a:blip r:embed="rId2"/>
          <a:stretch>
            <a:fillRect/>
          </a:stretch>
        </p:blipFill>
        <p:spPr bwMode="black">
          <a:xfrm>
            <a:off x="279400" y="255588"/>
            <a:ext cx="1168400" cy="250200"/>
          </a:xfrm>
          <a:prstGeom prst="rect">
            <a:avLst/>
          </a:prstGeom>
        </p:spPr>
      </p:pic>
      <p:sp>
        <p:nvSpPr>
          <p:cNvPr id="18" name="Text Placeholder 10">
            <a:extLst>
              <a:ext uri="{FF2B5EF4-FFF2-40B4-BE49-F238E27FC236}">
                <a16:creationId xmlns:a16="http://schemas.microsoft.com/office/drawing/2014/main" id="{9978EF9A-B002-40D5-86B3-873B51F477B3}"/>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8</a:t>
            </a:r>
          </a:p>
        </p:txBody>
      </p:sp>
      <p:grpSp>
        <p:nvGrpSpPr>
          <p:cNvPr id="14" name="Group 13">
            <a:extLst>
              <a:ext uri="{FF2B5EF4-FFF2-40B4-BE49-F238E27FC236}">
                <a16:creationId xmlns:a16="http://schemas.microsoft.com/office/drawing/2014/main" id="{DEE1A18F-EE5F-AE41-A84A-EE10E5C31FA2}"/>
              </a:ext>
            </a:extLst>
          </p:cNvPr>
          <p:cNvGrpSpPr/>
          <p:nvPr/>
        </p:nvGrpSpPr>
        <p:grpSpPr>
          <a:xfrm rot="10800000">
            <a:off x="9326572" y="0"/>
            <a:ext cx="2865428" cy="2870522"/>
            <a:chOff x="0" y="4991100"/>
            <a:chExt cx="1863587" cy="1866900"/>
          </a:xfrm>
        </p:grpSpPr>
        <p:sp>
          <p:nvSpPr>
            <p:cNvPr id="15" name="Rectangle 14">
              <a:extLst>
                <a:ext uri="{FF2B5EF4-FFF2-40B4-BE49-F238E27FC236}">
                  <a16:creationId xmlns:a16="http://schemas.microsoft.com/office/drawing/2014/main" id="{D24B674A-14DD-3A4B-AFC3-39BD3C1246EC}"/>
                </a:ext>
              </a:extLst>
            </p:cNvPr>
            <p:cNvSpPr/>
            <p:nvPr/>
          </p:nvSpPr>
          <p:spPr>
            <a:xfrm rot="16200000">
              <a:off x="0" y="5924986"/>
              <a:ext cx="933014" cy="933014"/>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D5ED4D2B-6368-4F49-B0BE-C398F239A6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30137" y="5924550"/>
              <a:ext cx="933450" cy="933450"/>
            </a:xfrm>
            <a:prstGeom prst="rect">
              <a:avLst/>
            </a:prstGeom>
          </p:spPr>
        </p:pic>
        <p:pic>
          <p:nvPicPr>
            <p:cNvPr id="20" name="Graphic 19">
              <a:extLst>
                <a:ext uri="{FF2B5EF4-FFF2-40B4-BE49-F238E27FC236}">
                  <a16:creationId xmlns:a16="http://schemas.microsoft.com/office/drawing/2014/main" id="{3C204111-4B8B-D340-916D-2FB98988E0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0" y="4991100"/>
              <a:ext cx="933450" cy="933450"/>
            </a:xfrm>
            <a:prstGeom prst="rect">
              <a:avLst/>
            </a:prstGeom>
          </p:spPr>
        </p:pic>
      </p:grpSp>
    </p:spTree>
    <p:extLst>
      <p:ext uri="{BB962C8B-B14F-4D97-AF65-F5344CB8AC3E}">
        <p14:creationId xmlns:p14="http://schemas.microsoft.com/office/powerpoint/2010/main" val="81317024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97997134-1618-496C-A227-D4BCBE71B4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2794" y="1273"/>
            <a:ext cx="3593205" cy="3903995"/>
          </a:xfrm>
          <a:prstGeom prst="rect">
            <a:avLst/>
          </a:prstGeom>
        </p:spPr>
      </p:pic>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4"/>
          <a:stretch>
            <a:fillRect/>
          </a:stretch>
        </p:blipFill>
        <p:spPr bwMode="black">
          <a:xfrm>
            <a:off x="279400" y="255588"/>
            <a:ext cx="1168400" cy="250200"/>
          </a:xfrm>
          <a:prstGeom prst="rect">
            <a:avLst/>
          </a:prstGeom>
        </p:spPr>
      </p:pic>
      <p:sp>
        <p:nvSpPr>
          <p:cNvPr id="9" name="Title 9">
            <a:extLst>
              <a:ext uri="{FF2B5EF4-FFF2-40B4-BE49-F238E27FC236}">
                <a16:creationId xmlns:a16="http://schemas.microsoft.com/office/drawing/2014/main" id="{648619D3-D73A-419E-9587-ABD7AC8F5C6D}"/>
              </a:ext>
            </a:extLst>
          </p:cNvPr>
          <p:cNvSpPr txBox="1">
            <a:spLocks/>
          </p:cNvSpPr>
          <p:nvPr/>
        </p:nvSpPr>
        <p:spPr>
          <a:xfrm>
            <a:off x="407878" y="833164"/>
            <a:ext cx="2209800" cy="452432"/>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chemeClr val="tx1">
                    <a:alpha val="50000"/>
                  </a:schemeClr>
                </a:solidFill>
                <a:effectLst/>
                <a:uLnTx/>
                <a:uFillTx/>
                <a:latin typeface="Segoe UI Semibold" panose="020B0702040204020203" pitchFamily="34" charset="0"/>
                <a:ea typeface="+mj-ea"/>
                <a:cs typeface="Segoe UI Semibold" panose="020B0702040204020203" pitchFamily="34" charset="0"/>
              </a:rPr>
              <a:t>Pillar 1</a:t>
            </a:r>
          </a:p>
        </p:txBody>
      </p:sp>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3352800" y="2865513"/>
            <a:ext cx="6311003" cy="1636666"/>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50000"/>
              </a:lnSpc>
              <a:spcBef>
                <a:spcPts val="0"/>
              </a:spcBef>
              <a:spcAft>
                <a:spcPts val="80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What tools do you use to analyze business data? </a:t>
            </a: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indent="0">
              <a:lnSpc>
                <a:spcPct val="150000"/>
              </a:lnSpc>
              <a:spcBef>
                <a:spcPts val="0"/>
              </a:spcBef>
              <a:spcAft>
                <a:spcPts val="80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How do you go about understanding your business, customers, and partners?</a:t>
            </a: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indent="0">
              <a:lnSpc>
                <a:spcPct val="150000"/>
              </a:lnSpc>
              <a:spcBef>
                <a:spcPts val="0"/>
              </a:spcBef>
              <a:spcAft>
                <a:spcPts val="80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How do you organize your calendar?</a:t>
            </a: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2" name="TextBox 1">
            <a:extLst>
              <a:ext uri="{FF2B5EF4-FFF2-40B4-BE49-F238E27FC236}">
                <a16:creationId xmlns:a16="http://schemas.microsoft.com/office/drawing/2014/main" id="{081895B5-7A86-448C-B0BA-C426C789A182}"/>
              </a:ext>
            </a:extLst>
          </p:cNvPr>
          <p:cNvSpPr txBox="1"/>
          <p:nvPr/>
        </p:nvSpPr>
        <p:spPr>
          <a:xfrm>
            <a:off x="407878" y="2662209"/>
            <a:ext cx="2209800" cy="1077218"/>
          </a:xfrm>
          <a:prstGeom prst="rect">
            <a:avLst/>
          </a:prstGeom>
          <a:noFill/>
        </p:spPr>
        <p:txBody>
          <a:bodyPr wrap="square" rtlCol="0">
            <a:spAutoFit/>
          </a:bodyPr>
          <a:lstStyle/>
          <a:p>
            <a:pPr marL="0" marR="0">
              <a:spcBef>
                <a:spcPts val="0"/>
              </a:spcBef>
              <a:spcAft>
                <a:spcPts val="800"/>
              </a:spcAft>
            </a:pPr>
            <a:r>
              <a:rPr lang="en-US" sz="3200">
                <a:solidFill>
                  <a:srgbClr val="000000"/>
                </a:solidFill>
                <a:effectLst/>
                <a:latin typeface="Segoe UI Semibold" panose="020B0702040204020203" pitchFamily="34" charset="0"/>
                <a:ea typeface="Calibri" panose="020F0502020204030204" pitchFamily="34" charset="0"/>
              </a:rPr>
              <a:t>Question probes</a:t>
            </a:r>
            <a:endParaRPr lang="en-US" sz="3200"/>
          </a:p>
        </p:txBody>
      </p:sp>
      <p:sp>
        <p:nvSpPr>
          <p:cNvPr id="16" name="Text Placeholder 3">
            <a:extLst>
              <a:ext uri="{FF2B5EF4-FFF2-40B4-BE49-F238E27FC236}">
                <a16:creationId xmlns:a16="http://schemas.microsoft.com/office/drawing/2014/main" id="{83FFF5E5-1A48-44CC-972C-9E97A8C9B55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Track &amp; Organize Effortlessly</a:t>
            </a:r>
          </a:p>
        </p:txBody>
      </p:sp>
      <p:cxnSp>
        <p:nvCxnSpPr>
          <p:cNvPr id="17" name="Straight Connector 16">
            <a:extLst>
              <a:ext uri="{FF2B5EF4-FFF2-40B4-BE49-F238E27FC236}">
                <a16:creationId xmlns:a16="http://schemas.microsoft.com/office/drawing/2014/main" id="{E8509E60-078A-44C2-A69C-39EF8DA2F239}"/>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7C063B8C-4311-40CA-8AA9-04FFB65B263F}"/>
              </a:ext>
            </a:extLst>
          </p:cNvPr>
          <p:cNvSpPr/>
          <p:nvPr/>
        </p:nvSpPr>
        <p:spPr>
          <a:xfrm rot="16200000">
            <a:off x="10735778" y="5402020"/>
            <a:ext cx="1455981" cy="1455981"/>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964AF79B-D98A-4BB9-978A-4E3DF32601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797" y="5402020"/>
            <a:ext cx="1455981" cy="1455981"/>
          </a:xfrm>
          <a:prstGeom prst="rect">
            <a:avLst/>
          </a:prstGeom>
        </p:spPr>
      </p:pic>
      <p:pic>
        <p:nvPicPr>
          <p:cNvPr id="25" name="Graphic 24">
            <a:extLst>
              <a:ext uri="{FF2B5EF4-FFF2-40B4-BE49-F238E27FC236}">
                <a16:creationId xmlns:a16="http://schemas.microsoft.com/office/drawing/2014/main" id="{FF012E24-712F-48ED-8A33-BF31E519BF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5074" y="3955493"/>
            <a:ext cx="1455981" cy="1455981"/>
          </a:xfrm>
          <a:prstGeom prst="rect">
            <a:avLst/>
          </a:prstGeom>
        </p:spPr>
      </p:pic>
      <p:sp>
        <p:nvSpPr>
          <p:cNvPr id="15" name="Text Placeholder 10">
            <a:extLst>
              <a:ext uri="{FF2B5EF4-FFF2-40B4-BE49-F238E27FC236}">
                <a16:creationId xmlns:a16="http://schemas.microsoft.com/office/drawing/2014/main" id="{4D9BBAF0-2753-4EAB-80EA-B6481F9B9B97}"/>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9</a:t>
            </a:r>
          </a:p>
        </p:txBody>
      </p:sp>
    </p:spTree>
    <p:extLst>
      <p:ext uri="{BB962C8B-B14F-4D97-AF65-F5344CB8AC3E}">
        <p14:creationId xmlns:p14="http://schemas.microsoft.com/office/powerpoint/2010/main" val="29433903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535FA1C-E75F-47D8-9D3D-DDCE008A7B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2794" y="1273"/>
            <a:ext cx="3593205" cy="3903995"/>
          </a:xfrm>
          <a:prstGeom prst="rect">
            <a:avLst/>
          </a:prstGeom>
        </p:spPr>
      </p:pic>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4"/>
          <a:stretch>
            <a:fillRect/>
          </a:stretch>
        </p:blipFill>
        <p:spPr bwMode="black">
          <a:xfrm>
            <a:off x="279400" y="255588"/>
            <a:ext cx="1168400" cy="250200"/>
          </a:xfrm>
          <a:prstGeom prst="rect">
            <a:avLst/>
          </a:prstGeom>
        </p:spPr>
      </p:pic>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3352800" y="2884863"/>
            <a:ext cx="6311003" cy="1534074"/>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50000"/>
              </a:lnSpc>
              <a:spcBef>
                <a:spcPts val="0"/>
              </a:spcBef>
              <a:spcAft>
                <a:spcPts val="80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What tools and platforms do you currently use to create content for your business? Answers can include non-Microsoft products. </a:t>
            </a:r>
          </a:p>
          <a:p>
            <a:pPr marL="0" marR="0" indent="0">
              <a:lnSpc>
                <a:spcPct val="150000"/>
              </a:lnSpc>
              <a:spcBef>
                <a:spcPts val="0"/>
              </a:spcBef>
              <a:spcAft>
                <a:spcPts val="80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How many people on your team create content, and what do you do with the content that’s created? </a:t>
            </a: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2" name="TextBox 1">
            <a:extLst>
              <a:ext uri="{FF2B5EF4-FFF2-40B4-BE49-F238E27FC236}">
                <a16:creationId xmlns:a16="http://schemas.microsoft.com/office/drawing/2014/main" id="{081895B5-7A86-448C-B0BA-C426C789A182}"/>
              </a:ext>
            </a:extLst>
          </p:cNvPr>
          <p:cNvSpPr txBox="1"/>
          <p:nvPr/>
        </p:nvSpPr>
        <p:spPr>
          <a:xfrm>
            <a:off x="407878" y="2662209"/>
            <a:ext cx="2209800" cy="1077218"/>
          </a:xfrm>
          <a:prstGeom prst="rect">
            <a:avLst/>
          </a:prstGeom>
          <a:noFill/>
        </p:spPr>
        <p:txBody>
          <a:bodyPr wrap="square" rtlCol="0">
            <a:spAutoFit/>
          </a:bodyPr>
          <a:lstStyle/>
          <a:p>
            <a:pPr marL="0" marR="0">
              <a:spcBef>
                <a:spcPts val="0"/>
              </a:spcBef>
              <a:spcAft>
                <a:spcPts val="800"/>
              </a:spcAft>
            </a:pPr>
            <a:r>
              <a:rPr lang="en-US" sz="3200">
                <a:solidFill>
                  <a:srgbClr val="000000"/>
                </a:solidFill>
                <a:effectLst/>
                <a:latin typeface="Segoe UI Semibold" panose="020B0702040204020203" pitchFamily="34" charset="0"/>
                <a:ea typeface="Calibri" panose="020F0502020204030204" pitchFamily="34" charset="0"/>
              </a:rPr>
              <a:t>Question probes</a:t>
            </a:r>
            <a:endParaRPr lang="en-US" sz="3200"/>
          </a:p>
        </p:txBody>
      </p:sp>
      <p:sp>
        <p:nvSpPr>
          <p:cNvPr id="16" name="Text Placeholder 3">
            <a:extLst>
              <a:ext uri="{FF2B5EF4-FFF2-40B4-BE49-F238E27FC236}">
                <a16:creationId xmlns:a16="http://schemas.microsoft.com/office/drawing/2014/main" id="{83FFF5E5-1A48-44CC-972C-9E97A8C9B55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Create &amp; Analyze Like a Pro</a:t>
            </a:r>
          </a:p>
        </p:txBody>
      </p:sp>
      <p:cxnSp>
        <p:nvCxnSpPr>
          <p:cNvPr id="17" name="Straight Connector 16">
            <a:extLst>
              <a:ext uri="{FF2B5EF4-FFF2-40B4-BE49-F238E27FC236}">
                <a16:creationId xmlns:a16="http://schemas.microsoft.com/office/drawing/2014/main" id="{E8509E60-078A-44C2-A69C-39EF8DA2F239}"/>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7B8794F3-EC49-4658-BE07-A77D1629E8A8}"/>
              </a:ext>
            </a:extLst>
          </p:cNvPr>
          <p:cNvSpPr/>
          <p:nvPr/>
        </p:nvSpPr>
        <p:spPr>
          <a:xfrm rot="16200000">
            <a:off x="10735778" y="5402020"/>
            <a:ext cx="1455981" cy="1455981"/>
          </a:xfrm>
          <a:prstGeom prst="rect">
            <a:avLst/>
          </a:prstGeom>
          <a:solidFill>
            <a:srgbClr val="107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000D58ED-1BC7-4B2A-94D1-C51802413B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797" y="5402020"/>
            <a:ext cx="1455981" cy="1455981"/>
          </a:xfrm>
          <a:prstGeom prst="rect">
            <a:avLst/>
          </a:prstGeom>
        </p:spPr>
      </p:pic>
      <p:pic>
        <p:nvPicPr>
          <p:cNvPr id="18" name="Graphic 17">
            <a:extLst>
              <a:ext uri="{FF2B5EF4-FFF2-40B4-BE49-F238E27FC236}">
                <a16:creationId xmlns:a16="http://schemas.microsoft.com/office/drawing/2014/main" id="{AA70802C-F6B0-44B7-B10C-961280ED41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5074" y="3955493"/>
            <a:ext cx="1455981" cy="1455981"/>
          </a:xfrm>
          <a:prstGeom prst="rect">
            <a:avLst/>
          </a:prstGeom>
        </p:spPr>
      </p:pic>
      <p:sp>
        <p:nvSpPr>
          <p:cNvPr id="19" name="Title 9">
            <a:extLst>
              <a:ext uri="{FF2B5EF4-FFF2-40B4-BE49-F238E27FC236}">
                <a16:creationId xmlns:a16="http://schemas.microsoft.com/office/drawing/2014/main" id="{26EA88A2-4431-4D81-BBDD-F9B0D6EAD61F}"/>
              </a:ext>
            </a:extLst>
          </p:cNvPr>
          <p:cNvSpPr txBox="1">
            <a:spLocks/>
          </p:cNvSpPr>
          <p:nvPr/>
        </p:nvSpPr>
        <p:spPr>
          <a:xfrm>
            <a:off x="407878" y="833164"/>
            <a:ext cx="2209800" cy="452432"/>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chemeClr val="tx1">
                    <a:alpha val="50000"/>
                  </a:schemeClr>
                </a:solidFill>
                <a:effectLst/>
                <a:uLnTx/>
                <a:uFillTx/>
                <a:latin typeface="Segoe UI Semibold" panose="020B0702040204020203" pitchFamily="34" charset="0"/>
                <a:ea typeface="+mj-ea"/>
                <a:cs typeface="Segoe UI Semibold" panose="020B0702040204020203" pitchFamily="34" charset="0"/>
              </a:rPr>
              <a:t>Pillar 2</a:t>
            </a:r>
          </a:p>
        </p:txBody>
      </p:sp>
      <p:sp>
        <p:nvSpPr>
          <p:cNvPr id="20" name="Text Placeholder 10">
            <a:extLst>
              <a:ext uri="{FF2B5EF4-FFF2-40B4-BE49-F238E27FC236}">
                <a16:creationId xmlns:a16="http://schemas.microsoft.com/office/drawing/2014/main" id="{709D421B-999A-40C2-9D27-81410F5249C9}"/>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10</a:t>
            </a:r>
          </a:p>
        </p:txBody>
      </p:sp>
    </p:spTree>
    <p:extLst>
      <p:ext uri="{BB962C8B-B14F-4D97-AF65-F5344CB8AC3E}">
        <p14:creationId xmlns:p14="http://schemas.microsoft.com/office/powerpoint/2010/main" val="35295601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A436C66-F222-40E4-AA50-040E474FA8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2794" y="1273"/>
            <a:ext cx="3593205" cy="3903995"/>
          </a:xfrm>
          <a:prstGeom prst="rect">
            <a:avLst/>
          </a:prstGeom>
        </p:spPr>
      </p:pic>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4"/>
          <a:stretch>
            <a:fillRect/>
          </a:stretch>
        </p:blipFill>
        <p:spPr bwMode="black">
          <a:xfrm>
            <a:off x="279400" y="255588"/>
            <a:ext cx="1168400" cy="250200"/>
          </a:xfrm>
          <a:prstGeom prst="rect">
            <a:avLst/>
          </a:prstGeom>
        </p:spPr>
      </p:pic>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3352800" y="2850591"/>
            <a:ext cx="6311003" cy="2108591"/>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50000"/>
              </a:lnSpc>
              <a:spcBef>
                <a:spcPts val="0"/>
              </a:spcBef>
              <a:spcAft>
                <a:spcPts val="80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How many people do you have on your team? </a:t>
            </a:r>
          </a:p>
          <a:p>
            <a:pPr marL="0" marR="0" indent="0">
              <a:lnSpc>
                <a:spcPct val="150000"/>
              </a:lnSpc>
              <a:spcBef>
                <a:spcPts val="0"/>
              </a:spcBef>
              <a:spcAft>
                <a:spcPts val="80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How do you and your colleagues split up the work in your office? </a:t>
            </a:r>
          </a:p>
          <a:p>
            <a:pPr marL="0" marR="0" indent="0">
              <a:lnSpc>
                <a:spcPct val="150000"/>
              </a:lnSpc>
              <a:spcBef>
                <a:spcPts val="0"/>
              </a:spcBef>
              <a:spcAft>
                <a:spcPts val="80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What tools do you currently use to communicate with employees? </a:t>
            </a:r>
          </a:p>
          <a:p>
            <a:pPr marL="0" marR="0" indent="0">
              <a:lnSpc>
                <a:spcPct val="150000"/>
              </a:lnSpc>
              <a:spcBef>
                <a:spcPts val="0"/>
              </a:spcBef>
              <a:spcAft>
                <a:spcPts val="80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How often do employees collaborate on projects? If so, how do they collaborate and what tools are used? </a:t>
            </a:r>
          </a:p>
        </p:txBody>
      </p:sp>
      <p:sp>
        <p:nvSpPr>
          <p:cNvPr id="2" name="TextBox 1">
            <a:extLst>
              <a:ext uri="{FF2B5EF4-FFF2-40B4-BE49-F238E27FC236}">
                <a16:creationId xmlns:a16="http://schemas.microsoft.com/office/drawing/2014/main" id="{081895B5-7A86-448C-B0BA-C426C789A182}"/>
              </a:ext>
            </a:extLst>
          </p:cNvPr>
          <p:cNvSpPr txBox="1"/>
          <p:nvPr/>
        </p:nvSpPr>
        <p:spPr>
          <a:xfrm>
            <a:off x="407878" y="2662209"/>
            <a:ext cx="2209800" cy="1077218"/>
          </a:xfrm>
          <a:prstGeom prst="rect">
            <a:avLst/>
          </a:prstGeom>
          <a:noFill/>
        </p:spPr>
        <p:txBody>
          <a:bodyPr wrap="square" rtlCol="0">
            <a:spAutoFit/>
          </a:bodyPr>
          <a:lstStyle/>
          <a:p>
            <a:pPr marL="0" marR="0">
              <a:spcBef>
                <a:spcPts val="0"/>
              </a:spcBef>
              <a:spcAft>
                <a:spcPts val="800"/>
              </a:spcAft>
            </a:pPr>
            <a:r>
              <a:rPr lang="en-US" sz="3200">
                <a:solidFill>
                  <a:srgbClr val="000000"/>
                </a:solidFill>
                <a:effectLst/>
                <a:latin typeface="Segoe UI Semibold" panose="020B0702040204020203" pitchFamily="34" charset="0"/>
                <a:ea typeface="Calibri" panose="020F0502020204030204" pitchFamily="34" charset="0"/>
              </a:rPr>
              <a:t>Question probes</a:t>
            </a:r>
            <a:endParaRPr lang="en-US" sz="3200"/>
          </a:p>
        </p:txBody>
      </p:sp>
      <p:sp>
        <p:nvSpPr>
          <p:cNvPr id="16" name="Text Placeholder 3">
            <a:extLst>
              <a:ext uri="{FF2B5EF4-FFF2-40B4-BE49-F238E27FC236}">
                <a16:creationId xmlns:a16="http://schemas.microsoft.com/office/drawing/2014/main" id="{83FFF5E5-1A48-44CC-972C-9E97A8C9B55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Work Better, Together</a:t>
            </a:r>
          </a:p>
        </p:txBody>
      </p:sp>
      <p:cxnSp>
        <p:nvCxnSpPr>
          <p:cNvPr id="17" name="Straight Connector 16">
            <a:extLst>
              <a:ext uri="{FF2B5EF4-FFF2-40B4-BE49-F238E27FC236}">
                <a16:creationId xmlns:a16="http://schemas.microsoft.com/office/drawing/2014/main" id="{E8509E60-078A-44C2-A69C-39EF8DA2F239}"/>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254D091A-AD73-4F9A-8F0F-C1EAD075D36D}"/>
              </a:ext>
            </a:extLst>
          </p:cNvPr>
          <p:cNvSpPr/>
          <p:nvPr/>
        </p:nvSpPr>
        <p:spPr>
          <a:xfrm rot="16200000">
            <a:off x="10735778" y="5402020"/>
            <a:ext cx="1455981" cy="1455981"/>
          </a:xfrm>
          <a:prstGeom prst="rect">
            <a:avLst/>
          </a:prstGeom>
          <a:solidFill>
            <a:srgbClr val="D35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23F7742D-3DFD-418E-BD24-7C7FEB1DB6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797" y="5402020"/>
            <a:ext cx="1455981" cy="1455981"/>
          </a:xfrm>
          <a:prstGeom prst="rect">
            <a:avLst/>
          </a:prstGeom>
        </p:spPr>
      </p:pic>
      <p:pic>
        <p:nvPicPr>
          <p:cNvPr id="18" name="Graphic 17">
            <a:extLst>
              <a:ext uri="{FF2B5EF4-FFF2-40B4-BE49-F238E27FC236}">
                <a16:creationId xmlns:a16="http://schemas.microsoft.com/office/drawing/2014/main" id="{486D0F55-AE92-4A4E-BF7F-192674F3F1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5074" y="3968132"/>
            <a:ext cx="1455981" cy="1455981"/>
          </a:xfrm>
          <a:prstGeom prst="rect">
            <a:avLst/>
          </a:prstGeom>
        </p:spPr>
      </p:pic>
      <p:sp>
        <p:nvSpPr>
          <p:cNvPr id="20" name="Title 9">
            <a:extLst>
              <a:ext uri="{FF2B5EF4-FFF2-40B4-BE49-F238E27FC236}">
                <a16:creationId xmlns:a16="http://schemas.microsoft.com/office/drawing/2014/main" id="{BDA70F44-7832-497F-BAD6-09B9F155E0E8}"/>
              </a:ext>
            </a:extLst>
          </p:cNvPr>
          <p:cNvSpPr txBox="1">
            <a:spLocks/>
          </p:cNvSpPr>
          <p:nvPr/>
        </p:nvSpPr>
        <p:spPr>
          <a:xfrm>
            <a:off x="407878" y="833164"/>
            <a:ext cx="2209800" cy="452432"/>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chemeClr val="tx1">
                    <a:alpha val="50000"/>
                  </a:schemeClr>
                </a:solidFill>
                <a:effectLst/>
                <a:uLnTx/>
                <a:uFillTx/>
                <a:latin typeface="Segoe UI Semibold" panose="020B0702040204020203" pitchFamily="34" charset="0"/>
                <a:ea typeface="+mj-ea"/>
                <a:cs typeface="Segoe UI Semibold" panose="020B0702040204020203" pitchFamily="34" charset="0"/>
              </a:rPr>
              <a:t>Pillar 3</a:t>
            </a:r>
          </a:p>
        </p:txBody>
      </p:sp>
      <p:sp>
        <p:nvSpPr>
          <p:cNvPr id="19" name="Text Placeholder 10">
            <a:extLst>
              <a:ext uri="{FF2B5EF4-FFF2-40B4-BE49-F238E27FC236}">
                <a16:creationId xmlns:a16="http://schemas.microsoft.com/office/drawing/2014/main" id="{FCE2DE53-8D97-450F-BA56-9376C2BAC518}"/>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11</a:t>
            </a:r>
          </a:p>
        </p:txBody>
      </p:sp>
    </p:spTree>
    <p:extLst>
      <p:ext uri="{BB962C8B-B14F-4D97-AF65-F5344CB8AC3E}">
        <p14:creationId xmlns:p14="http://schemas.microsoft.com/office/powerpoint/2010/main" val="59393694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FEE32-9AC9-4853-9619-840388CFA1B0}"/>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A443010B-9BB5-40CC-8512-7EBCF560BEFB}"/>
              </a:ext>
            </a:extLst>
          </p:cNvPr>
          <p:cNvSpPr>
            <a:spLocks noGrp="1"/>
          </p:cNvSpPr>
          <p:nvPr>
            <p:ph sz="quarter" idx="10"/>
          </p:nvPr>
        </p:nvSpPr>
        <p:spPr/>
        <p:txBody>
          <a:bodyPr/>
          <a:lstStyle/>
          <a:p>
            <a:endParaRPr lang="en-US"/>
          </a:p>
        </p:txBody>
      </p:sp>
      <p:sp>
        <p:nvSpPr>
          <p:cNvPr id="5" name="Rectangle 4">
            <a:extLst>
              <a:ext uri="{FF2B5EF4-FFF2-40B4-BE49-F238E27FC236}">
                <a16:creationId xmlns:a16="http://schemas.microsoft.com/office/drawing/2014/main" id="{D0178DB2-72A9-4DF8-AC03-5CA3B3581D02}"/>
              </a:ext>
            </a:extLst>
          </p:cNvPr>
          <p:cNvSpPr/>
          <p:nvPr/>
        </p:nvSpPr>
        <p:spPr>
          <a:xfrm>
            <a:off x="-482" y="-7591"/>
            <a:ext cx="12192000" cy="6858002"/>
          </a:xfrm>
          <a:prstGeom prst="rect">
            <a:avLst/>
          </a:prstGeom>
          <a:solidFill>
            <a:srgbClr val="D35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8E83587-C3D8-42E8-846F-9524B91B2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31851" y="3716621"/>
            <a:ext cx="3159667" cy="3159667"/>
          </a:xfrm>
          <a:prstGeom prst="rect">
            <a:avLst/>
          </a:prstGeom>
        </p:spPr>
      </p:pic>
      <p:pic>
        <p:nvPicPr>
          <p:cNvPr id="7" name="Graphic 6">
            <a:extLst>
              <a:ext uri="{FF2B5EF4-FFF2-40B4-BE49-F238E27FC236}">
                <a16:creationId xmlns:a16="http://schemas.microsoft.com/office/drawing/2014/main" id="{2AC48D19-C023-43CF-A1BC-6063A4EA0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0" y="0"/>
            <a:ext cx="3159667" cy="3159667"/>
          </a:xfrm>
          <a:prstGeom prst="rect">
            <a:avLst/>
          </a:prstGeom>
        </p:spPr>
      </p:pic>
      <p:sp>
        <p:nvSpPr>
          <p:cNvPr id="8" name="Text Placeholder 10">
            <a:extLst>
              <a:ext uri="{FF2B5EF4-FFF2-40B4-BE49-F238E27FC236}">
                <a16:creationId xmlns:a16="http://schemas.microsoft.com/office/drawing/2014/main" id="{F706B2ED-106C-41E9-B985-1D1F1B2A4100}"/>
              </a:ext>
            </a:extLst>
          </p:cNvPr>
          <p:cNvSpPr txBox="1">
            <a:spLocks/>
          </p:cNvSpPr>
          <p:nvPr/>
        </p:nvSpPr>
        <p:spPr>
          <a:xfrm>
            <a:off x="1891212" y="2843518"/>
            <a:ext cx="8409575" cy="561564"/>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3600">
                <a:solidFill>
                  <a:schemeClr val="bg1"/>
                </a:solidFill>
                <a:latin typeface="Segoe UI Semibold" panose="020B0702040204020203" pitchFamily="34" charset="0"/>
                <a:cs typeface="Segoe UI Semibold" panose="020B0702040204020203" pitchFamily="34" charset="0"/>
              </a:rPr>
              <a:t>Start a discussion based on core pillars</a:t>
            </a:r>
          </a:p>
        </p:txBody>
      </p:sp>
      <p:sp>
        <p:nvSpPr>
          <p:cNvPr id="10" name="Text Placeholder 10">
            <a:extLst>
              <a:ext uri="{FF2B5EF4-FFF2-40B4-BE49-F238E27FC236}">
                <a16:creationId xmlns:a16="http://schemas.microsoft.com/office/drawing/2014/main" id="{5E458B5A-7E2F-BE44-BA3F-E4DE932DBDA9}"/>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12</a:t>
            </a:r>
          </a:p>
        </p:txBody>
      </p:sp>
      <p:sp>
        <p:nvSpPr>
          <p:cNvPr id="4" name="Footer Placeholder 3">
            <a:extLst>
              <a:ext uri="{FF2B5EF4-FFF2-40B4-BE49-F238E27FC236}">
                <a16:creationId xmlns:a16="http://schemas.microsoft.com/office/drawing/2014/main" id="{A6054BB2-B379-44D4-9F34-BD9D95A1B928}"/>
              </a:ext>
            </a:extLst>
          </p:cNvPr>
          <p:cNvSpPr>
            <a:spLocks noGrp="1"/>
          </p:cNvSpPr>
          <p:nvPr>
            <p:ph type="ftr" sz="quarter" idx="12"/>
          </p:nvPr>
        </p:nvSpPr>
        <p:spPr/>
        <p:txBody>
          <a:bodyPr/>
          <a:lstStyle/>
          <a:p>
            <a:r>
              <a:rPr lang="en-US" sz="800" b="0" spc="50">
                <a:solidFill>
                  <a:schemeClr val="bg1"/>
                </a:soli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94424601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0140C99B-6683-416B-8C5B-FF3E3678A9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81" y="-7587"/>
            <a:ext cx="3593205" cy="3903995"/>
          </a:xfrm>
          <a:prstGeom prst="rect">
            <a:avLst/>
          </a:prstGeom>
        </p:spPr>
      </p:pic>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4"/>
          <a:stretch>
            <a:fillRect/>
          </a:stretch>
        </p:blipFill>
        <p:spPr bwMode="black">
          <a:xfrm>
            <a:off x="279400" y="255588"/>
            <a:ext cx="1168400" cy="250200"/>
          </a:xfrm>
          <a:prstGeom prst="rect">
            <a:avLst/>
          </a:prstGeom>
        </p:spPr>
      </p:pic>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2962094"/>
            <a:ext cx="6537960" cy="1297984"/>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Within Microsoft Office, what app do you currently use to create content? </a:t>
            </a:r>
          </a:p>
          <a:p>
            <a:pPr marL="0" marR="0" lvl="0" indent="0">
              <a:lnSpc>
                <a:spcPct val="107000"/>
              </a:lnSpc>
              <a:spcBef>
                <a:spcPts val="0"/>
              </a:spcBef>
              <a:spcAft>
                <a:spcPts val="0"/>
              </a:spcAft>
              <a:buNone/>
            </a:pP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lvl="0" indent="0">
              <a:lnSpc>
                <a:spcPct val="107000"/>
              </a:lnSpc>
              <a:spcBef>
                <a:spcPts val="0"/>
              </a:spcBef>
              <a:spcAft>
                <a:spcPts val="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Which tools in those apps are most useful to your business?</a:t>
            </a:r>
          </a:p>
          <a:p>
            <a:pPr marL="0" marR="0" lvl="0" indent="0">
              <a:lnSpc>
                <a:spcPct val="107000"/>
              </a:lnSpc>
              <a:spcBef>
                <a:spcPts val="0"/>
              </a:spcBef>
              <a:spcAft>
                <a:spcPts val="0"/>
              </a:spcAft>
              <a:buNone/>
            </a:pPr>
            <a:endParaRPr lang="en-US" sz="1600">
              <a:latin typeface="Segoe UI Semilight" panose="020B0402040204020203" pitchFamily="34" charset="0"/>
              <a:ea typeface="Calibri" panose="020F0502020204030204" pitchFamily="34" charset="0"/>
              <a:cs typeface="Segoe UI Semilight" panose="020B0402040204020203" pitchFamily="34" charset="0"/>
            </a:endParaRPr>
          </a:p>
          <a:p>
            <a:pPr marL="0" marR="0" lvl="0" indent="0">
              <a:lnSpc>
                <a:spcPct val="107000"/>
              </a:lnSpc>
              <a:spcBef>
                <a:spcPts val="0"/>
              </a:spcBef>
              <a:spcAft>
                <a:spcPts val="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What tools are missing, or what could make it better?</a:t>
            </a:r>
          </a:p>
        </p:txBody>
      </p:sp>
      <p:sp>
        <p:nvSpPr>
          <p:cNvPr id="13" name="TextBox 12">
            <a:extLst>
              <a:ext uri="{FF2B5EF4-FFF2-40B4-BE49-F238E27FC236}">
                <a16:creationId xmlns:a16="http://schemas.microsoft.com/office/drawing/2014/main" id="{D7AB4D2F-4182-4944-BE9D-62EE28D29C53}"/>
              </a:ext>
            </a:extLst>
          </p:cNvPr>
          <p:cNvSpPr txBox="1"/>
          <p:nvPr/>
        </p:nvSpPr>
        <p:spPr>
          <a:xfrm>
            <a:off x="685800" y="2962094"/>
            <a:ext cx="2209800" cy="369332"/>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Probe pain points</a:t>
            </a:r>
            <a:endParaRPr lang="en-US"/>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Customer need 1</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9" name="Title 9">
            <a:extLst>
              <a:ext uri="{FF2B5EF4-FFF2-40B4-BE49-F238E27FC236}">
                <a16:creationId xmlns:a16="http://schemas.microsoft.com/office/drawing/2014/main" id="{6D445332-5A95-4A75-B25F-A22854DA4AD4}"/>
              </a:ext>
            </a:extLst>
          </p:cNvPr>
          <p:cNvSpPr txBox="1">
            <a:spLocks/>
          </p:cNvSpPr>
          <p:nvPr/>
        </p:nvSpPr>
        <p:spPr>
          <a:xfrm>
            <a:off x="388212" y="835081"/>
            <a:ext cx="2669619" cy="1172629"/>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Start a discussion based on core pillars</a:t>
            </a:r>
          </a:p>
        </p:txBody>
      </p:sp>
      <p:sp>
        <p:nvSpPr>
          <p:cNvPr id="20" name="Text Placeholder 3">
            <a:extLst>
              <a:ext uri="{FF2B5EF4-FFF2-40B4-BE49-F238E27FC236}">
                <a16:creationId xmlns:a16="http://schemas.microsoft.com/office/drawing/2014/main" id="{EEEBBD3B-8D2B-42F3-AF99-EDA896F7EE24}"/>
              </a:ext>
            </a:extLst>
          </p:cNvPr>
          <p:cNvSpPr txBox="1">
            <a:spLocks/>
          </p:cNvSpPr>
          <p:nvPr/>
        </p:nvSpPr>
        <p:spPr>
          <a:xfrm>
            <a:off x="3352799" y="2065951"/>
            <a:ext cx="6311003" cy="250133"/>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need to create a variety of content.”</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12D8CDC-F3AA-433F-B6C7-82373E8695AF}"/>
              </a:ext>
            </a:extLst>
          </p:cNvPr>
          <p:cNvSpPr/>
          <p:nvPr/>
        </p:nvSpPr>
        <p:spPr>
          <a:xfrm rot="16200000">
            <a:off x="10735778" y="5402020"/>
            <a:ext cx="1455981" cy="1455981"/>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66D8C657-987F-4DB4-BDE8-9E0B78CC3E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797" y="5402020"/>
            <a:ext cx="1455981" cy="1455981"/>
          </a:xfrm>
          <a:prstGeom prst="rect">
            <a:avLst/>
          </a:prstGeom>
        </p:spPr>
      </p:pic>
      <p:pic>
        <p:nvPicPr>
          <p:cNvPr id="29" name="Graphic 28">
            <a:extLst>
              <a:ext uri="{FF2B5EF4-FFF2-40B4-BE49-F238E27FC236}">
                <a16:creationId xmlns:a16="http://schemas.microsoft.com/office/drawing/2014/main" id="{635875E9-BC43-4318-8AA4-273D04E0F9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5074" y="3955493"/>
            <a:ext cx="1455981" cy="1455981"/>
          </a:xfrm>
          <a:prstGeom prst="rect">
            <a:avLst/>
          </a:prstGeom>
        </p:spPr>
      </p:pic>
      <p:sp>
        <p:nvSpPr>
          <p:cNvPr id="16" name="Text Placeholder 10">
            <a:extLst>
              <a:ext uri="{FF2B5EF4-FFF2-40B4-BE49-F238E27FC236}">
                <a16:creationId xmlns:a16="http://schemas.microsoft.com/office/drawing/2014/main" id="{C30EDA9A-DDEF-4EEB-BD9A-A955B1EC7877}"/>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13</a:t>
            </a:r>
          </a:p>
        </p:txBody>
      </p:sp>
    </p:spTree>
    <p:extLst>
      <p:ext uri="{BB962C8B-B14F-4D97-AF65-F5344CB8AC3E}">
        <p14:creationId xmlns:p14="http://schemas.microsoft.com/office/powerpoint/2010/main" val="41391347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2"/>
          <a:stretch>
            <a:fillRect/>
          </a:stretch>
        </p:blipFill>
        <p:spPr bwMode="black">
          <a:xfrm>
            <a:off x="279400" y="255588"/>
            <a:ext cx="1168400" cy="250200"/>
          </a:xfrm>
          <a:prstGeom prst="rect">
            <a:avLst/>
          </a:prstGeom>
        </p:spPr>
      </p:pic>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2962094"/>
            <a:ext cx="6408420" cy="2160271"/>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The new Office Home &amp; Business 2021 lets you produce documents and presentations that engage people with new, modern visuals. You can quickly build spreadsheets using fewer, more robust formulas that automatically update as information changes. And improved navigation features and search functions help you find what you need quickly.  </a:t>
            </a:r>
            <a:endParaRPr lang="en-US" sz="1400">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With your apps fully installed on your PC or Mac, you and your colleagues can work from anywhere and don’t need to be online to get things done. And with your pen-enabled devices, write, select, and move content around more easily with your finger or a digital pen. </a:t>
            </a:r>
            <a:endParaRPr lang="en-US" sz="1400">
              <a:effectLst/>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13" name="TextBox 12">
            <a:extLst>
              <a:ext uri="{FF2B5EF4-FFF2-40B4-BE49-F238E27FC236}">
                <a16:creationId xmlns:a16="http://schemas.microsoft.com/office/drawing/2014/main" id="{D7AB4D2F-4182-4944-BE9D-62EE28D29C53}"/>
              </a:ext>
            </a:extLst>
          </p:cNvPr>
          <p:cNvSpPr txBox="1"/>
          <p:nvPr/>
        </p:nvSpPr>
        <p:spPr>
          <a:xfrm>
            <a:off x="685800" y="2962094"/>
            <a:ext cx="2209800" cy="369332"/>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Consideration</a:t>
            </a:r>
            <a:endParaRPr lang="en-US"/>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Customer need 1</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 Placeholder 3">
            <a:extLst>
              <a:ext uri="{FF2B5EF4-FFF2-40B4-BE49-F238E27FC236}">
                <a16:creationId xmlns:a16="http://schemas.microsoft.com/office/drawing/2014/main" id="{51DA794C-6DC6-4C30-A0AB-539C03D972F8}"/>
              </a:ext>
            </a:extLst>
          </p:cNvPr>
          <p:cNvSpPr txBox="1">
            <a:spLocks/>
          </p:cNvSpPr>
          <p:nvPr/>
        </p:nvSpPr>
        <p:spPr>
          <a:xfrm>
            <a:off x="3352799" y="2065951"/>
            <a:ext cx="6311003" cy="250133"/>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need to create a variety of content.”</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pic>
        <p:nvPicPr>
          <p:cNvPr id="19" name="Graphic 18">
            <a:extLst>
              <a:ext uri="{FF2B5EF4-FFF2-40B4-BE49-F238E27FC236}">
                <a16:creationId xmlns:a16="http://schemas.microsoft.com/office/drawing/2014/main" id="{BE0470F6-9830-4C53-947F-325106FCEB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0736019" y="0"/>
            <a:ext cx="1455981" cy="1455981"/>
          </a:xfrm>
          <a:prstGeom prst="rect">
            <a:avLst/>
          </a:prstGeom>
        </p:spPr>
      </p:pic>
      <p:sp>
        <p:nvSpPr>
          <p:cNvPr id="20" name="Title 9">
            <a:extLst>
              <a:ext uri="{FF2B5EF4-FFF2-40B4-BE49-F238E27FC236}">
                <a16:creationId xmlns:a16="http://schemas.microsoft.com/office/drawing/2014/main" id="{83687D96-E0DC-4DD3-9830-458D09CEFEB4}"/>
              </a:ext>
            </a:extLst>
          </p:cNvPr>
          <p:cNvSpPr txBox="1">
            <a:spLocks/>
          </p:cNvSpPr>
          <p:nvPr/>
        </p:nvSpPr>
        <p:spPr>
          <a:xfrm>
            <a:off x="388212" y="835081"/>
            <a:ext cx="2669619" cy="1172629"/>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Start a discussion based on core pillars</a:t>
            </a:r>
          </a:p>
        </p:txBody>
      </p:sp>
      <p:sp>
        <p:nvSpPr>
          <p:cNvPr id="21" name="Rectangle 20">
            <a:extLst>
              <a:ext uri="{FF2B5EF4-FFF2-40B4-BE49-F238E27FC236}">
                <a16:creationId xmlns:a16="http://schemas.microsoft.com/office/drawing/2014/main" id="{39A3004B-3889-4F15-AD3E-0440B76DB4EA}"/>
              </a:ext>
            </a:extLst>
          </p:cNvPr>
          <p:cNvSpPr/>
          <p:nvPr/>
        </p:nvSpPr>
        <p:spPr>
          <a:xfrm>
            <a:off x="0" y="5671743"/>
            <a:ext cx="1186257" cy="1186257"/>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2E2F44A5-6516-4F9A-99E5-9ED4115F83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0" y="4493262"/>
            <a:ext cx="1186257" cy="1186257"/>
          </a:xfrm>
          <a:prstGeom prst="rect">
            <a:avLst/>
          </a:prstGeom>
        </p:spPr>
      </p:pic>
      <p:pic>
        <p:nvPicPr>
          <p:cNvPr id="23" name="Graphic 22">
            <a:extLst>
              <a:ext uri="{FF2B5EF4-FFF2-40B4-BE49-F238E27FC236}">
                <a16:creationId xmlns:a16="http://schemas.microsoft.com/office/drawing/2014/main" id="{EC57E7FC-957E-4A67-B5AC-D7203F1BEC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188779" y="5671743"/>
            <a:ext cx="1186257" cy="1186257"/>
          </a:xfrm>
          <a:prstGeom prst="rect">
            <a:avLst/>
          </a:prstGeom>
        </p:spPr>
      </p:pic>
      <p:sp>
        <p:nvSpPr>
          <p:cNvPr id="14" name="Text Placeholder 10">
            <a:extLst>
              <a:ext uri="{FF2B5EF4-FFF2-40B4-BE49-F238E27FC236}">
                <a16:creationId xmlns:a16="http://schemas.microsoft.com/office/drawing/2014/main" id="{BCFF08D2-0650-4A25-88E9-0FE44A2527E1}"/>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14</a:t>
            </a:r>
          </a:p>
        </p:txBody>
      </p:sp>
    </p:spTree>
    <p:extLst>
      <p:ext uri="{BB962C8B-B14F-4D97-AF65-F5344CB8AC3E}">
        <p14:creationId xmlns:p14="http://schemas.microsoft.com/office/powerpoint/2010/main" val="7503520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2"/>
          <a:stretch>
            <a:fillRect/>
          </a:stretch>
        </p:blipFill>
        <p:spPr bwMode="black">
          <a:xfrm>
            <a:off x="279400" y="255588"/>
            <a:ext cx="1168400" cy="250200"/>
          </a:xfrm>
          <a:prstGeom prst="rect">
            <a:avLst/>
          </a:prstGeom>
        </p:spPr>
      </p:pic>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3352799" y="2065951"/>
            <a:ext cx="6311003" cy="250133"/>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need to create a variety of content.”</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2962094"/>
            <a:ext cx="6408420" cy="113563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Office 2021 Home &amp; Business integrates media and fun to empower all users to be more creative. You can illustrate a step-by-step tutorial or demonstrate a thought process using </a:t>
            </a:r>
            <a:r>
              <a:rPr lang="en-US" sz="1400" b="1">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Ink Replay</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to show ink strokes as they were drawn. And with the new </a:t>
            </a:r>
            <a:r>
              <a:rPr lang="en-US" sz="1400" b="1">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Content Library</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 you’ll have access to a library of high-quality content to express yourself.</a:t>
            </a:r>
            <a:endParaRPr lang="en-US" sz="1400">
              <a:effectLst/>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13" name="TextBox 12">
            <a:extLst>
              <a:ext uri="{FF2B5EF4-FFF2-40B4-BE49-F238E27FC236}">
                <a16:creationId xmlns:a16="http://schemas.microsoft.com/office/drawing/2014/main" id="{D7AB4D2F-4182-4944-BE9D-62EE28D29C53}"/>
              </a:ext>
            </a:extLst>
          </p:cNvPr>
          <p:cNvSpPr txBox="1"/>
          <p:nvPr/>
        </p:nvSpPr>
        <p:spPr>
          <a:xfrm>
            <a:off x="685800" y="2962094"/>
            <a:ext cx="2209800" cy="369332"/>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Consideration</a:t>
            </a:r>
            <a:endParaRPr lang="en-US"/>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Customer need 1</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9" name="Graphic 18">
            <a:extLst>
              <a:ext uri="{FF2B5EF4-FFF2-40B4-BE49-F238E27FC236}">
                <a16:creationId xmlns:a16="http://schemas.microsoft.com/office/drawing/2014/main" id="{AFBAABD7-6768-4135-818C-8F93431EB8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0736019" y="0"/>
            <a:ext cx="1455981" cy="1455981"/>
          </a:xfrm>
          <a:prstGeom prst="rect">
            <a:avLst/>
          </a:prstGeom>
        </p:spPr>
      </p:pic>
      <p:sp>
        <p:nvSpPr>
          <p:cNvPr id="20" name="Title 9">
            <a:extLst>
              <a:ext uri="{FF2B5EF4-FFF2-40B4-BE49-F238E27FC236}">
                <a16:creationId xmlns:a16="http://schemas.microsoft.com/office/drawing/2014/main" id="{92F18746-2322-4F7E-9BCE-3D03F3AC66D6}"/>
              </a:ext>
            </a:extLst>
          </p:cNvPr>
          <p:cNvSpPr txBox="1">
            <a:spLocks/>
          </p:cNvSpPr>
          <p:nvPr/>
        </p:nvSpPr>
        <p:spPr>
          <a:xfrm>
            <a:off x="388212" y="835081"/>
            <a:ext cx="2669619" cy="1172629"/>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Start a discussion based on core pillars</a:t>
            </a:r>
          </a:p>
        </p:txBody>
      </p:sp>
      <p:sp>
        <p:nvSpPr>
          <p:cNvPr id="24" name="Rectangle 23">
            <a:extLst>
              <a:ext uri="{FF2B5EF4-FFF2-40B4-BE49-F238E27FC236}">
                <a16:creationId xmlns:a16="http://schemas.microsoft.com/office/drawing/2014/main" id="{96629079-0DCB-4CD1-9345-D7CBCD7227AA}"/>
              </a:ext>
            </a:extLst>
          </p:cNvPr>
          <p:cNvSpPr/>
          <p:nvPr/>
        </p:nvSpPr>
        <p:spPr>
          <a:xfrm>
            <a:off x="0" y="5671743"/>
            <a:ext cx="1186257" cy="1186257"/>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0E3766D0-1274-4BED-9889-48F2FD3848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0" y="4493262"/>
            <a:ext cx="1186257" cy="1186257"/>
          </a:xfrm>
          <a:prstGeom prst="rect">
            <a:avLst/>
          </a:prstGeom>
        </p:spPr>
      </p:pic>
      <p:pic>
        <p:nvPicPr>
          <p:cNvPr id="26" name="Graphic 25">
            <a:extLst>
              <a:ext uri="{FF2B5EF4-FFF2-40B4-BE49-F238E27FC236}">
                <a16:creationId xmlns:a16="http://schemas.microsoft.com/office/drawing/2014/main" id="{331605E1-FB23-4BBA-8366-B72D741929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1188779" y="5671743"/>
            <a:ext cx="1186257" cy="1186257"/>
          </a:xfrm>
          <a:prstGeom prst="rect">
            <a:avLst/>
          </a:prstGeom>
        </p:spPr>
      </p:pic>
      <p:sp>
        <p:nvSpPr>
          <p:cNvPr id="14" name="Text Placeholder 10">
            <a:extLst>
              <a:ext uri="{FF2B5EF4-FFF2-40B4-BE49-F238E27FC236}">
                <a16:creationId xmlns:a16="http://schemas.microsoft.com/office/drawing/2014/main" id="{7A32A239-7CAB-4D89-A6D4-5DF56AF9C43A}"/>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15</a:t>
            </a:r>
          </a:p>
        </p:txBody>
      </p:sp>
    </p:spTree>
    <p:extLst>
      <p:ext uri="{BB962C8B-B14F-4D97-AF65-F5344CB8AC3E}">
        <p14:creationId xmlns:p14="http://schemas.microsoft.com/office/powerpoint/2010/main" val="26196469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AD0E2A1-0BE2-4796-9F7D-BF848D9112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81" y="1273"/>
            <a:ext cx="3593205" cy="3903995"/>
          </a:xfrm>
          <a:prstGeom prst="rect">
            <a:avLst/>
          </a:prstGeom>
        </p:spPr>
      </p:pic>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4"/>
          <a:stretch>
            <a:fillRect/>
          </a:stretch>
        </p:blipFill>
        <p:spPr bwMode="black">
          <a:xfrm>
            <a:off x="279400" y="255588"/>
            <a:ext cx="1168400" cy="250200"/>
          </a:xfrm>
          <a:prstGeom prst="rect">
            <a:avLst/>
          </a:prstGeom>
        </p:spPr>
      </p:pic>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2962094"/>
            <a:ext cx="6311003" cy="1304011"/>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What is challenging about analyzing your business’ data?</a:t>
            </a:r>
          </a:p>
          <a:p>
            <a:pPr marL="0" marR="0" lvl="0" indent="0">
              <a:lnSpc>
                <a:spcPct val="107000"/>
              </a:lnSpc>
              <a:spcBef>
                <a:spcPts val="0"/>
              </a:spcBef>
              <a:spcAft>
                <a:spcPts val="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 </a:t>
            </a: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lvl="0" indent="0">
              <a:lnSpc>
                <a:spcPct val="107000"/>
              </a:lnSpc>
              <a:spcBef>
                <a:spcPts val="0"/>
              </a:spcBef>
              <a:spcAft>
                <a:spcPts val="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How do you currently stay organized? </a:t>
            </a:r>
          </a:p>
          <a:p>
            <a:pPr marL="0" marR="0" lvl="0" indent="0">
              <a:lnSpc>
                <a:spcPct val="107000"/>
              </a:lnSpc>
              <a:spcBef>
                <a:spcPts val="0"/>
              </a:spcBef>
              <a:spcAft>
                <a:spcPts val="0"/>
              </a:spcAft>
              <a:buNone/>
            </a:pP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lvl="0" indent="0">
              <a:lnSpc>
                <a:spcPct val="107000"/>
              </a:lnSpc>
              <a:spcBef>
                <a:spcPts val="0"/>
              </a:spcBef>
              <a:spcAft>
                <a:spcPts val="80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What tools do you use to analyze your business’ data? </a:t>
            </a: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13" name="TextBox 12">
            <a:extLst>
              <a:ext uri="{FF2B5EF4-FFF2-40B4-BE49-F238E27FC236}">
                <a16:creationId xmlns:a16="http://schemas.microsoft.com/office/drawing/2014/main" id="{D7AB4D2F-4182-4944-BE9D-62EE28D29C53}"/>
              </a:ext>
            </a:extLst>
          </p:cNvPr>
          <p:cNvSpPr txBox="1"/>
          <p:nvPr/>
        </p:nvSpPr>
        <p:spPr>
          <a:xfrm>
            <a:off x="685800" y="2962094"/>
            <a:ext cx="2209800" cy="369332"/>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Probe pain points</a:t>
            </a:r>
            <a:endParaRPr lang="en-US"/>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Customer need 2</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 Placeholder 3">
            <a:extLst>
              <a:ext uri="{FF2B5EF4-FFF2-40B4-BE49-F238E27FC236}">
                <a16:creationId xmlns:a16="http://schemas.microsoft.com/office/drawing/2014/main" id="{7583D9CD-68D1-40FA-BF32-77E481E65528}"/>
              </a:ext>
            </a:extLst>
          </p:cNvPr>
          <p:cNvSpPr txBox="1">
            <a:spLocks/>
          </p:cNvSpPr>
          <p:nvPr/>
        </p:nvSpPr>
        <p:spPr>
          <a:xfrm>
            <a:off x="3352799" y="2065951"/>
            <a:ext cx="6888481" cy="25013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need to keep better track of what’s happening in my business.”</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sp>
        <p:nvSpPr>
          <p:cNvPr id="19" name="Title 9">
            <a:extLst>
              <a:ext uri="{FF2B5EF4-FFF2-40B4-BE49-F238E27FC236}">
                <a16:creationId xmlns:a16="http://schemas.microsoft.com/office/drawing/2014/main" id="{73191C6F-38EB-4172-BE07-F427E93503EC}"/>
              </a:ext>
            </a:extLst>
          </p:cNvPr>
          <p:cNvSpPr txBox="1">
            <a:spLocks/>
          </p:cNvSpPr>
          <p:nvPr/>
        </p:nvSpPr>
        <p:spPr>
          <a:xfrm>
            <a:off x="388212" y="835081"/>
            <a:ext cx="2669619" cy="1172629"/>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Start a discussion based on core pillars</a:t>
            </a:r>
          </a:p>
        </p:txBody>
      </p:sp>
      <p:sp>
        <p:nvSpPr>
          <p:cNvPr id="24" name="Rectangle 23">
            <a:extLst>
              <a:ext uri="{FF2B5EF4-FFF2-40B4-BE49-F238E27FC236}">
                <a16:creationId xmlns:a16="http://schemas.microsoft.com/office/drawing/2014/main" id="{4744C64D-2C1A-4562-A118-8DFE2A23B63C}"/>
              </a:ext>
            </a:extLst>
          </p:cNvPr>
          <p:cNvSpPr/>
          <p:nvPr/>
        </p:nvSpPr>
        <p:spPr>
          <a:xfrm rot="16200000">
            <a:off x="11005745" y="5676289"/>
            <a:ext cx="1186256" cy="1186257"/>
          </a:xfrm>
          <a:prstGeom prst="rect">
            <a:avLst/>
          </a:prstGeom>
          <a:solidFill>
            <a:srgbClr val="107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1943FBAD-1B26-4EBB-BFB9-E1376AEBDB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7263" y="5671743"/>
            <a:ext cx="1186257" cy="1186257"/>
          </a:xfrm>
          <a:prstGeom prst="rect">
            <a:avLst/>
          </a:prstGeom>
        </p:spPr>
      </p:pic>
      <p:pic>
        <p:nvPicPr>
          <p:cNvPr id="26" name="Graphic 25">
            <a:extLst>
              <a:ext uri="{FF2B5EF4-FFF2-40B4-BE49-F238E27FC236}">
                <a16:creationId xmlns:a16="http://schemas.microsoft.com/office/drawing/2014/main" id="{4324A938-6606-4FDB-B2DC-2526A82D13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05744" y="4490030"/>
            <a:ext cx="1186257" cy="1186257"/>
          </a:xfrm>
          <a:prstGeom prst="rect">
            <a:avLst/>
          </a:prstGeom>
        </p:spPr>
      </p:pic>
      <p:sp>
        <p:nvSpPr>
          <p:cNvPr id="16" name="Text Placeholder 10">
            <a:extLst>
              <a:ext uri="{FF2B5EF4-FFF2-40B4-BE49-F238E27FC236}">
                <a16:creationId xmlns:a16="http://schemas.microsoft.com/office/drawing/2014/main" id="{D40CF606-19A1-45B3-90F5-710831F52E26}"/>
              </a:ext>
            </a:extLst>
          </p:cNvPr>
          <p:cNvSpPr txBox="1">
            <a:spLocks/>
          </p:cNvSpPr>
          <p:nvPr/>
        </p:nvSpPr>
        <p:spPr>
          <a:xfrm>
            <a:off x="11696700" y="6436828"/>
            <a:ext cx="387350" cy="648704"/>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16</a:t>
            </a:r>
          </a:p>
          <a:p>
            <a:pPr algn="ctr">
              <a:lnSpc>
                <a:spcPct val="110000"/>
              </a:lnSpc>
            </a:pPr>
            <a:endParaRPr lang="en-US" sz="1600">
              <a:solidFill>
                <a:schemeClr val="bg1"/>
              </a:solidFill>
            </a:endParaRPr>
          </a:p>
        </p:txBody>
      </p:sp>
    </p:spTree>
    <p:extLst>
      <p:ext uri="{BB962C8B-B14F-4D97-AF65-F5344CB8AC3E}">
        <p14:creationId xmlns:p14="http://schemas.microsoft.com/office/powerpoint/2010/main" val="236387985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2"/>
          <a:stretch>
            <a:fillRect/>
          </a:stretch>
        </p:blipFill>
        <p:spPr bwMode="black">
          <a:xfrm>
            <a:off x="279400" y="255588"/>
            <a:ext cx="1168400" cy="250200"/>
          </a:xfrm>
          <a:prstGeom prst="rect">
            <a:avLst/>
          </a:prstGeom>
        </p:spPr>
      </p:pic>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2962094"/>
            <a:ext cx="6408420" cy="192975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Office Home &amp; Business 2021 offers new tools and updated features that can help you stay organized while running a modern business. You can quickly build spreadsheets using fewer, more robust formulas that automatically update as information changes. And you can quickly find data with improved navigation features and search functions like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XLOOKUP</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 and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Dynamic Arrays</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 </a:t>
            </a:r>
          </a:p>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With</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 XLOOKUP</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 you can search for data and receive search term results no matter what side the return column is on. You can set the array search order without sorting your data first.</a:t>
            </a:r>
          </a:p>
        </p:txBody>
      </p:sp>
      <p:sp>
        <p:nvSpPr>
          <p:cNvPr id="13" name="TextBox 12">
            <a:extLst>
              <a:ext uri="{FF2B5EF4-FFF2-40B4-BE49-F238E27FC236}">
                <a16:creationId xmlns:a16="http://schemas.microsoft.com/office/drawing/2014/main" id="{D7AB4D2F-4182-4944-BE9D-62EE28D29C53}"/>
              </a:ext>
            </a:extLst>
          </p:cNvPr>
          <p:cNvSpPr txBox="1"/>
          <p:nvPr/>
        </p:nvSpPr>
        <p:spPr>
          <a:xfrm>
            <a:off x="685800" y="2962094"/>
            <a:ext cx="2209800" cy="369332"/>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Consideration</a:t>
            </a:r>
            <a:endParaRPr lang="en-US"/>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Customer need 2</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 Placeholder 3">
            <a:extLst>
              <a:ext uri="{FF2B5EF4-FFF2-40B4-BE49-F238E27FC236}">
                <a16:creationId xmlns:a16="http://schemas.microsoft.com/office/drawing/2014/main" id="{5F28CB13-B2A0-4718-9B04-520ED098B150}"/>
              </a:ext>
            </a:extLst>
          </p:cNvPr>
          <p:cNvSpPr txBox="1">
            <a:spLocks/>
          </p:cNvSpPr>
          <p:nvPr/>
        </p:nvSpPr>
        <p:spPr>
          <a:xfrm>
            <a:off x="3352799" y="2065951"/>
            <a:ext cx="6888481" cy="25013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need to keep better track of what’s happening in my business.”</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BB54A996-9D44-4C9E-AC94-9C14F8FA18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0736019" y="0"/>
            <a:ext cx="1455981" cy="1455981"/>
          </a:xfrm>
          <a:prstGeom prst="rect">
            <a:avLst/>
          </a:prstGeom>
        </p:spPr>
      </p:pic>
      <p:sp>
        <p:nvSpPr>
          <p:cNvPr id="23" name="Title 9">
            <a:extLst>
              <a:ext uri="{FF2B5EF4-FFF2-40B4-BE49-F238E27FC236}">
                <a16:creationId xmlns:a16="http://schemas.microsoft.com/office/drawing/2014/main" id="{7468F8F5-7BBB-4665-8B2A-01C0E46F59E4}"/>
              </a:ext>
            </a:extLst>
          </p:cNvPr>
          <p:cNvSpPr txBox="1">
            <a:spLocks/>
          </p:cNvSpPr>
          <p:nvPr/>
        </p:nvSpPr>
        <p:spPr>
          <a:xfrm>
            <a:off x="388212" y="835081"/>
            <a:ext cx="2669619" cy="1172629"/>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Start a discussion based on core pillars</a:t>
            </a:r>
          </a:p>
        </p:txBody>
      </p:sp>
      <p:sp>
        <p:nvSpPr>
          <p:cNvPr id="24" name="Rectangle 23">
            <a:extLst>
              <a:ext uri="{FF2B5EF4-FFF2-40B4-BE49-F238E27FC236}">
                <a16:creationId xmlns:a16="http://schemas.microsoft.com/office/drawing/2014/main" id="{B84FE2F0-95BF-46CA-80E6-2287C70E25D8}"/>
              </a:ext>
            </a:extLst>
          </p:cNvPr>
          <p:cNvSpPr/>
          <p:nvPr/>
        </p:nvSpPr>
        <p:spPr>
          <a:xfrm>
            <a:off x="0" y="5671743"/>
            <a:ext cx="1186257" cy="1186257"/>
          </a:xfrm>
          <a:prstGeom prst="rect">
            <a:avLst/>
          </a:prstGeom>
          <a:solidFill>
            <a:srgbClr val="107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EC92F939-701C-4AB8-9C46-C6422619F8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1186256" y="5671742"/>
            <a:ext cx="1186257" cy="1186257"/>
          </a:xfrm>
          <a:prstGeom prst="rect">
            <a:avLst/>
          </a:prstGeom>
        </p:spPr>
      </p:pic>
      <p:pic>
        <p:nvPicPr>
          <p:cNvPr id="26" name="Graphic 25">
            <a:extLst>
              <a:ext uri="{FF2B5EF4-FFF2-40B4-BE49-F238E27FC236}">
                <a16:creationId xmlns:a16="http://schemas.microsoft.com/office/drawing/2014/main" id="{574E3883-C8E2-45FA-9274-2891A8398D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 y="4493262"/>
            <a:ext cx="1186257" cy="1186257"/>
          </a:xfrm>
          <a:prstGeom prst="rect">
            <a:avLst/>
          </a:prstGeom>
        </p:spPr>
      </p:pic>
      <p:sp>
        <p:nvSpPr>
          <p:cNvPr id="15" name="Text Placeholder 10">
            <a:extLst>
              <a:ext uri="{FF2B5EF4-FFF2-40B4-BE49-F238E27FC236}">
                <a16:creationId xmlns:a16="http://schemas.microsoft.com/office/drawing/2014/main" id="{2B1AF0C0-0C4E-4CE0-B34E-430F86337A6A}"/>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17</a:t>
            </a:r>
          </a:p>
        </p:txBody>
      </p:sp>
    </p:spTree>
    <p:extLst>
      <p:ext uri="{BB962C8B-B14F-4D97-AF65-F5344CB8AC3E}">
        <p14:creationId xmlns:p14="http://schemas.microsoft.com/office/powerpoint/2010/main" val="31326641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5" name="Title 1">
            <a:extLst>
              <a:ext uri="{FF2B5EF4-FFF2-40B4-BE49-F238E27FC236}">
                <a16:creationId xmlns:a16="http://schemas.microsoft.com/office/drawing/2014/main" id="{59598020-0A84-4DC0-B63D-DE9E7F838093}"/>
              </a:ext>
            </a:extLst>
          </p:cNvPr>
          <p:cNvSpPr>
            <a:spLocks noGrp="1"/>
          </p:cNvSpPr>
          <p:nvPr/>
        </p:nvSpPr>
        <p:spPr>
          <a:xfrm>
            <a:off x="1132843" y="1177069"/>
            <a:ext cx="4768850" cy="88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Segoe UI Semibold" panose="020B0502040204020203" pitchFamily="34" charset="0"/>
                <a:ea typeface="+mj-ea"/>
                <a:cs typeface="Segoe UI Semibold" panose="020B0502040204020203" pitchFamily="34" charset="0"/>
              </a:defRPr>
            </a:lvl1pPr>
          </a:lstStyle>
          <a:p>
            <a:r>
              <a:rPr lang="en-US" sz="4800" b="1">
                <a:latin typeface="Segoe UI Light"/>
                <a:cs typeface="Segoe UI Light"/>
              </a:rPr>
              <a:t>Please</a:t>
            </a:r>
            <a:r>
              <a:rPr lang="fi-FI" sz="4800" b="1">
                <a:latin typeface="Segoe UI Light"/>
                <a:cs typeface="Segoe UI Light"/>
              </a:rPr>
              <a:t> </a:t>
            </a:r>
            <a:r>
              <a:rPr lang="en-US" sz="4800" b="1">
                <a:latin typeface="Segoe UI Light"/>
                <a:cs typeface="Segoe UI Light"/>
              </a:rPr>
              <a:t>take</a:t>
            </a:r>
            <a:r>
              <a:rPr lang="fi-FI" sz="4800" b="1">
                <a:latin typeface="Segoe UI Light"/>
                <a:cs typeface="Segoe UI Light"/>
              </a:rPr>
              <a:t> </a:t>
            </a:r>
            <a:r>
              <a:rPr lang="en-US" sz="4800" b="1">
                <a:latin typeface="Segoe UI Light"/>
                <a:cs typeface="Segoe UI Light"/>
              </a:rPr>
              <a:t>note</a:t>
            </a:r>
          </a:p>
        </p:txBody>
      </p:sp>
      <p:sp>
        <p:nvSpPr>
          <p:cNvPr id="96" name="Text Placeholder 2">
            <a:extLst>
              <a:ext uri="{FF2B5EF4-FFF2-40B4-BE49-F238E27FC236}">
                <a16:creationId xmlns:a16="http://schemas.microsoft.com/office/drawing/2014/main" id="{F71AAC92-C719-4C3C-9661-C7DB6D091AB2}"/>
              </a:ext>
            </a:extLst>
          </p:cNvPr>
          <p:cNvSpPr>
            <a:spLocks noGrp="1"/>
          </p:cNvSpPr>
          <p:nvPr/>
        </p:nvSpPr>
        <p:spPr>
          <a:xfrm>
            <a:off x="6324246" y="1319003"/>
            <a:ext cx="5191125" cy="501006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defRPr/>
            </a:pPr>
            <a:r>
              <a:rPr lang="en-US" sz="2200" kern="0" spc="-133">
                <a:solidFill>
                  <a:schemeClr val="tx1"/>
                </a:solidFill>
                <a:cs typeface="Segoe UI" panose="020B0502040204020203" pitchFamily="34" charset="0"/>
              </a:rPr>
              <a:t>The information in this presentation is Microsoft confidential </a:t>
            </a:r>
            <a:r>
              <a:rPr lang="en-US" sz="2200" kern="0" spc="-133">
                <a:cs typeface="Segoe UI" panose="020B0502040204020203" pitchFamily="34" charset="0"/>
              </a:rPr>
              <a:t>i</a:t>
            </a:r>
            <a:r>
              <a:rPr lang="en-US" sz="2200" kern="0" spc="-133">
                <a:solidFill>
                  <a:schemeClr val="tx1"/>
                </a:solidFill>
                <a:cs typeface="Segoe UI" panose="020B0502040204020203" pitchFamily="34" charset="0"/>
              </a:rPr>
              <a:t>nformation. Therefore, we remind you that you cannot share this information with anyone outside your organization. This can only be shared with </a:t>
            </a:r>
            <a:r>
              <a:rPr lang="en-US" sz="2200" kern="0" spc="-133">
                <a:cs typeface="Segoe UI" panose="020B0502040204020203" pitchFamily="34" charset="0"/>
              </a:rPr>
              <a:t>individuals </a:t>
            </a:r>
            <a:r>
              <a:rPr lang="en-US" sz="2200" kern="0" spc="-133">
                <a:solidFill>
                  <a:schemeClr val="tx1"/>
                </a:solidFill>
                <a:cs typeface="Segoe UI" panose="020B0502040204020203" pitchFamily="34" charset="0"/>
              </a:rPr>
              <a:t>inside your organization who have a legitimate need to be informed. </a:t>
            </a:r>
          </a:p>
          <a:p>
            <a:pPr marL="0" indent="0">
              <a:spcAft>
                <a:spcPts val="800"/>
              </a:spcAft>
              <a:buNone/>
              <a:defRPr/>
            </a:pPr>
            <a:r>
              <a:rPr lang="en-US" sz="2200" kern="0" spc="-133">
                <a:cs typeface="Segoe UI" panose="020B0502040204020203" pitchFamily="34" charset="0"/>
              </a:rPr>
              <a:t>This information is subject to change and should not be interpreted as an offer or commitment on the part of Microsoft. </a:t>
            </a:r>
            <a:endParaRPr lang="en-US" sz="2200" kern="0" spc="-133">
              <a:solidFill>
                <a:schemeClr val="tx1"/>
              </a:solidFill>
              <a:cs typeface="Segoe UI" panose="020B0502040204020203" pitchFamily="34" charset="0"/>
            </a:endParaRPr>
          </a:p>
          <a:p>
            <a:pPr marL="0" indent="0">
              <a:spcAft>
                <a:spcPts val="800"/>
              </a:spcAft>
              <a:buNone/>
              <a:defRPr/>
            </a:pPr>
            <a:r>
              <a:rPr lang="en-US" sz="2200" kern="0" spc="-133">
                <a:cs typeface="Segoe UI" panose="020B0502040204020203" pitchFamily="34" charset="0"/>
              </a:rPr>
              <a:t>P</a:t>
            </a:r>
            <a:r>
              <a:rPr lang="en-US" sz="2200" kern="0" spc="-133">
                <a:solidFill>
                  <a:schemeClr val="tx1"/>
                </a:solidFill>
                <a:cs typeface="Segoe UI" panose="020B0502040204020203" pitchFamily="34" charset="0"/>
              </a:rPr>
              <a:t>lease refrain from blogging, tweeting, posting, or taking photos during the presentation, as it can lead to loss of information and can easily be taken out of context.</a:t>
            </a:r>
          </a:p>
          <a:p>
            <a:pPr marL="0" indent="0">
              <a:spcAft>
                <a:spcPts val="800"/>
              </a:spcAft>
              <a:buNone/>
              <a:defRPr/>
            </a:pPr>
            <a:r>
              <a:rPr lang="en-US" sz="2200" kern="0" spc="-133">
                <a:solidFill>
                  <a:schemeClr val="tx1"/>
                </a:solidFill>
                <a:cs typeface="Segoe UI" panose="020B0502040204020203" pitchFamily="34" charset="0"/>
              </a:rPr>
              <a:t>Thank you.</a:t>
            </a:r>
          </a:p>
        </p:txBody>
      </p:sp>
      <p:grpSp>
        <p:nvGrpSpPr>
          <p:cNvPr id="97" name="Group 96">
            <a:extLst>
              <a:ext uri="{FF2B5EF4-FFF2-40B4-BE49-F238E27FC236}">
                <a16:creationId xmlns:a16="http://schemas.microsoft.com/office/drawing/2014/main" id="{0B8F9493-0458-414B-9B3D-E7EC04C51412}"/>
              </a:ext>
            </a:extLst>
          </p:cNvPr>
          <p:cNvGrpSpPr/>
          <p:nvPr/>
        </p:nvGrpSpPr>
        <p:grpSpPr>
          <a:xfrm>
            <a:off x="1132843" y="2533297"/>
            <a:ext cx="4339681" cy="1283548"/>
            <a:chOff x="1118466" y="2823259"/>
            <a:chExt cx="4620066" cy="1335771"/>
          </a:xfrm>
        </p:grpSpPr>
        <p:grpSp>
          <p:nvGrpSpPr>
            <p:cNvPr id="102" name="Group 101">
              <a:extLst>
                <a:ext uri="{FF2B5EF4-FFF2-40B4-BE49-F238E27FC236}">
                  <a16:creationId xmlns:a16="http://schemas.microsoft.com/office/drawing/2014/main" id="{48F61861-60A3-427D-8F65-05852EEDD3D5}"/>
                </a:ext>
              </a:extLst>
            </p:cNvPr>
            <p:cNvGrpSpPr/>
            <p:nvPr/>
          </p:nvGrpSpPr>
          <p:grpSpPr>
            <a:xfrm>
              <a:off x="1118466" y="2823259"/>
              <a:ext cx="1335770" cy="1335771"/>
              <a:chOff x="1118466" y="2823259"/>
              <a:chExt cx="1696987" cy="1696987"/>
            </a:xfrm>
          </p:grpSpPr>
          <p:sp>
            <p:nvSpPr>
              <p:cNvPr id="121" name="Oval 120">
                <a:extLst>
                  <a:ext uri="{FF2B5EF4-FFF2-40B4-BE49-F238E27FC236}">
                    <a16:creationId xmlns:a16="http://schemas.microsoft.com/office/drawing/2014/main" id="{049BEF8A-66A8-418A-A143-31AE62CB39AE}"/>
                  </a:ext>
                </a:extLst>
              </p:cNvPr>
              <p:cNvSpPr/>
              <p:nvPr/>
            </p:nvSpPr>
            <p:spPr>
              <a:xfrm>
                <a:off x="1118466" y="2823259"/>
                <a:ext cx="1696987" cy="1696987"/>
              </a:xfrm>
              <a:prstGeom prst="ellipse">
                <a:avLst/>
              </a:prstGeom>
              <a:solidFill>
                <a:srgbClr val="FFFFFF">
                  <a:lumMod val="85000"/>
                </a:srgbClr>
              </a:solidFill>
              <a:ln w="25400" cap="flat" cmpd="sng" algn="ctr">
                <a:noFill/>
                <a:prstDash val="solid"/>
              </a:ln>
              <a:effectLst/>
            </p:spPr>
            <p:txBody>
              <a:bodyPr lIns="248631" tIns="165752" rIns="248631" bIns="165752"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sp>
            <p:nvSpPr>
              <p:cNvPr id="122" name="Oval 121">
                <a:extLst>
                  <a:ext uri="{FF2B5EF4-FFF2-40B4-BE49-F238E27FC236}">
                    <a16:creationId xmlns:a16="http://schemas.microsoft.com/office/drawing/2014/main" id="{A391C779-1CE7-4C63-AD50-DB1E07BE4ADB}"/>
                  </a:ext>
                </a:extLst>
              </p:cNvPr>
              <p:cNvSpPr/>
              <p:nvPr/>
            </p:nvSpPr>
            <p:spPr>
              <a:xfrm>
                <a:off x="1329474" y="3034267"/>
                <a:ext cx="1274971" cy="1274971"/>
              </a:xfrm>
              <a:prstGeom prst="ellipse">
                <a:avLst/>
              </a:prstGeom>
              <a:solidFill>
                <a:srgbClr val="FFFFFF"/>
              </a:solidFill>
              <a:ln w="25400" cap="flat" cmpd="sng" algn="ctr">
                <a:noFill/>
                <a:prstDash val="solid"/>
              </a:ln>
              <a:effectLst/>
            </p:spPr>
            <p:txBody>
              <a:bodyPr lIns="248631" tIns="165752" rIns="248631" bIns="165752"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grpSp>
        <p:sp>
          <p:nvSpPr>
            <p:cNvPr id="103" name="Freeform 38">
              <a:extLst>
                <a:ext uri="{FF2B5EF4-FFF2-40B4-BE49-F238E27FC236}">
                  <a16:creationId xmlns:a16="http://schemas.microsoft.com/office/drawing/2014/main" id="{81BA65F1-43BA-4678-8643-9433CCF5FA75}"/>
                </a:ext>
              </a:extLst>
            </p:cNvPr>
            <p:cNvSpPr>
              <a:spLocks noChangeAspect="1"/>
            </p:cNvSpPr>
            <p:nvPr/>
          </p:nvSpPr>
          <p:spPr bwMode="auto">
            <a:xfrm>
              <a:off x="1474823" y="3255846"/>
              <a:ext cx="623056" cy="470596"/>
            </a:xfrm>
            <a:custGeom>
              <a:avLst/>
              <a:gdLst>
                <a:gd name="T0" fmla="*/ 544 w 1126"/>
                <a:gd name="T1" fmla="*/ 300 h 849"/>
                <a:gd name="T2" fmla="*/ 674 w 1126"/>
                <a:gd name="T3" fmla="*/ 61 h 849"/>
                <a:gd name="T4" fmla="*/ 710 w 1126"/>
                <a:gd name="T5" fmla="*/ 53 h 849"/>
                <a:gd name="T6" fmla="*/ 744 w 1126"/>
                <a:gd name="T7" fmla="*/ 29 h 849"/>
                <a:gd name="T8" fmla="*/ 759 w 1126"/>
                <a:gd name="T9" fmla="*/ 50 h 849"/>
                <a:gd name="T10" fmla="*/ 748 w 1126"/>
                <a:gd name="T11" fmla="*/ 88 h 849"/>
                <a:gd name="T12" fmla="*/ 985 w 1126"/>
                <a:gd name="T13" fmla="*/ 288 h 849"/>
                <a:gd name="T14" fmla="*/ 1003 w 1126"/>
                <a:gd name="T15" fmla="*/ 308 h 849"/>
                <a:gd name="T16" fmla="*/ 1121 w 1126"/>
                <a:gd name="T17" fmla="*/ 303 h 849"/>
                <a:gd name="T18" fmla="*/ 1023 w 1126"/>
                <a:gd name="T19" fmla="*/ 361 h 849"/>
                <a:gd name="T20" fmla="*/ 1022 w 1126"/>
                <a:gd name="T21" fmla="*/ 370 h 849"/>
                <a:gd name="T22" fmla="*/ 1126 w 1126"/>
                <a:gd name="T23" fmla="*/ 377 h 849"/>
                <a:gd name="T24" fmla="*/ 994 w 1126"/>
                <a:gd name="T25" fmla="*/ 429 h 849"/>
                <a:gd name="T26" fmla="*/ 773 w 1126"/>
                <a:gd name="T27" fmla="*/ 711 h 849"/>
                <a:gd name="T28" fmla="*/ 0 w 1126"/>
                <a:gd name="T29" fmla="*/ 579 h 849"/>
                <a:gd name="T30" fmla="*/ 416 w 1126"/>
                <a:gd name="T31" fmla="*/ 563 h 849"/>
                <a:gd name="T32" fmla="*/ 377 w 1126"/>
                <a:gd name="T33" fmla="*/ 466 h 849"/>
                <a:gd name="T34" fmla="*/ 251 w 1126"/>
                <a:gd name="T35" fmla="*/ 410 h 849"/>
                <a:gd name="T36" fmla="*/ 256 w 1126"/>
                <a:gd name="T37" fmla="*/ 384 h 849"/>
                <a:gd name="T38" fmla="*/ 316 w 1126"/>
                <a:gd name="T39" fmla="*/ 366 h 849"/>
                <a:gd name="T40" fmla="*/ 198 w 1126"/>
                <a:gd name="T41" fmla="*/ 268 h 849"/>
                <a:gd name="T42" fmla="*/ 208 w 1126"/>
                <a:gd name="T43" fmla="*/ 249 h 849"/>
                <a:gd name="T44" fmla="*/ 259 w 1126"/>
                <a:gd name="T45" fmla="*/ 243 h 849"/>
                <a:gd name="T46" fmla="*/ 170 w 1126"/>
                <a:gd name="T47" fmla="*/ 132 h 849"/>
                <a:gd name="T48" fmla="*/ 200 w 1126"/>
                <a:gd name="T49" fmla="*/ 113 h 849"/>
                <a:gd name="T50" fmla="*/ 544 w 1126"/>
                <a:gd name="T51" fmla="*/ 30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849">
                  <a:moveTo>
                    <a:pt x="544" y="300"/>
                  </a:moveTo>
                  <a:cubicBezTo>
                    <a:pt x="580" y="187"/>
                    <a:pt x="624" y="114"/>
                    <a:pt x="674" y="61"/>
                  </a:cubicBezTo>
                  <a:cubicBezTo>
                    <a:pt x="712" y="22"/>
                    <a:pt x="732" y="9"/>
                    <a:pt x="710" y="53"/>
                  </a:cubicBezTo>
                  <a:cubicBezTo>
                    <a:pt x="719" y="45"/>
                    <a:pt x="733" y="34"/>
                    <a:pt x="744" y="29"/>
                  </a:cubicBezTo>
                  <a:cubicBezTo>
                    <a:pt x="806" y="0"/>
                    <a:pt x="801" y="24"/>
                    <a:pt x="759" y="50"/>
                  </a:cubicBezTo>
                  <a:cubicBezTo>
                    <a:pt x="874" y="9"/>
                    <a:pt x="870" y="61"/>
                    <a:pt x="748" y="88"/>
                  </a:cubicBezTo>
                  <a:cubicBezTo>
                    <a:pt x="848" y="90"/>
                    <a:pt x="954" y="153"/>
                    <a:pt x="985" y="288"/>
                  </a:cubicBezTo>
                  <a:cubicBezTo>
                    <a:pt x="989" y="307"/>
                    <a:pt x="984" y="305"/>
                    <a:pt x="1003" y="308"/>
                  </a:cubicBezTo>
                  <a:cubicBezTo>
                    <a:pt x="1044" y="316"/>
                    <a:pt x="1083" y="315"/>
                    <a:pt x="1121" y="303"/>
                  </a:cubicBezTo>
                  <a:cubicBezTo>
                    <a:pt x="1117" y="331"/>
                    <a:pt x="1080" y="349"/>
                    <a:pt x="1023" y="361"/>
                  </a:cubicBezTo>
                  <a:cubicBezTo>
                    <a:pt x="1001" y="366"/>
                    <a:pt x="997" y="364"/>
                    <a:pt x="1022" y="370"/>
                  </a:cubicBezTo>
                  <a:cubicBezTo>
                    <a:pt x="1054" y="377"/>
                    <a:pt x="1089" y="379"/>
                    <a:pt x="1126" y="377"/>
                  </a:cubicBezTo>
                  <a:cubicBezTo>
                    <a:pt x="1097" y="411"/>
                    <a:pt x="1051" y="428"/>
                    <a:pt x="994" y="429"/>
                  </a:cubicBezTo>
                  <a:cubicBezTo>
                    <a:pt x="958" y="559"/>
                    <a:pt x="877" y="653"/>
                    <a:pt x="773" y="711"/>
                  </a:cubicBezTo>
                  <a:cubicBezTo>
                    <a:pt x="530" y="849"/>
                    <a:pt x="177" y="829"/>
                    <a:pt x="0" y="579"/>
                  </a:cubicBezTo>
                  <a:cubicBezTo>
                    <a:pt x="116" y="670"/>
                    <a:pt x="288" y="690"/>
                    <a:pt x="416" y="563"/>
                  </a:cubicBezTo>
                  <a:cubicBezTo>
                    <a:pt x="332" y="563"/>
                    <a:pt x="311" y="500"/>
                    <a:pt x="377" y="466"/>
                  </a:cubicBezTo>
                  <a:cubicBezTo>
                    <a:pt x="314" y="465"/>
                    <a:pt x="274" y="446"/>
                    <a:pt x="251" y="410"/>
                  </a:cubicBezTo>
                  <a:cubicBezTo>
                    <a:pt x="242" y="396"/>
                    <a:pt x="242" y="395"/>
                    <a:pt x="256" y="384"/>
                  </a:cubicBezTo>
                  <a:cubicBezTo>
                    <a:pt x="272" y="373"/>
                    <a:pt x="294" y="368"/>
                    <a:pt x="316" y="366"/>
                  </a:cubicBezTo>
                  <a:cubicBezTo>
                    <a:pt x="251" y="347"/>
                    <a:pt x="212" y="313"/>
                    <a:pt x="198" y="268"/>
                  </a:cubicBezTo>
                  <a:cubicBezTo>
                    <a:pt x="193" y="252"/>
                    <a:pt x="192" y="253"/>
                    <a:pt x="208" y="249"/>
                  </a:cubicBezTo>
                  <a:cubicBezTo>
                    <a:pt x="223" y="246"/>
                    <a:pt x="242" y="243"/>
                    <a:pt x="259" y="243"/>
                  </a:cubicBezTo>
                  <a:cubicBezTo>
                    <a:pt x="208" y="212"/>
                    <a:pt x="178" y="174"/>
                    <a:pt x="170" y="132"/>
                  </a:cubicBezTo>
                  <a:cubicBezTo>
                    <a:pt x="163" y="92"/>
                    <a:pt x="170" y="102"/>
                    <a:pt x="200" y="113"/>
                  </a:cubicBezTo>
                  <a:cubicBezTo>
                    <a:pt x="333" y="164"/>
                    <a:pt x="465" y="219"/>
                    <a:pt x="544" y="300"/>
                  </a:cubicBezTo>
                  <a:close/>
                </a:path>
              </a:pathLst>
            </a:custGeom>
            <a:solidFill>
              <a:srgbClr val="F3F3F4">
                <a:lumMod val="10000"/>
              </a:srgbClr>
            </a:solidFill>
            <a:ln>
              <a:noFill/>
            </a:ln>
          </p:spPr>
          <p:txBody>
            <a:bodyPr vert="horz" wrap="square" lIns="165752" tIns="82876" rIns="165752" bIns="828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nvGrpSpPr>
            <p:cNvPr id="104" name="Group 103">
              <a:extLst>
                <a:ext uri="{FF2B5EF4-FFF2-40B4-BE49-F238E27FC236}">
                  <a16:creationId xmlns:a16="http://schemas.microsoft.com/office/drawing/2014/main" id="{3723E9BE-F706-46C8-954F-685BD701436C}"/>
                </a:ext>
              </a:extLst>
            </p:cNvPr>
            <p:cNvGrpSpPr/>
            <p:nvPr/>
          </p:nvGrpSpPr>
          <p:grpSpPr>
            <a:xfrm>
              <a:off x="2751793" y="2823259"/>
              <a:ext cx="1335770" cy="1335771"/>
              <a:chOff x="2751793" y="2823259"/>
              <a:chExt cx="1696987" cy="1696987"/>
            </a:xfrm>
          </p:grpSpPr>
          <p:sp>
            <p:nvSpPr>
              <p:cNvPr id="119" name="Oval 118">
                <a:extLst>
                  <a:ext uri="{FF2B5EF4-FFF2-40B4-BE49-F238E27FC236}">
                    <a16:creationId xmlns:a16="http://schemas.microsoft.com/office/drawing/2014/main" id="{79EEF7AE-8296-4E7D-A4C9-0412FFBA2761}"/>
                  </a:ext>
                </a:extLst>
              </p:cNvPr>
              <p:cNvSpPr/>
              <p:nvPr/>
            </p:nvSpPr>
            <p:spPr>
              <a:xfrm>
                <a:off x="2751793" y="2823259"/>
                <a:ext cx="1696987" cy="1696987"/>
              </a:xfrm>
              <a:prstGeom prst="ellipse">
                <a:avLst/>
              </a:prstGeom>
              <a:solidFill>
                <a:srgbClr val="FFFFFF">
                  <a:lumMod val="85000"/>
                </a:srgbClr>
              </a:solidFill>
              <a:ln w="25400" cap="flat" cmpd="sng" algn="ctr">
                <a:noFill/>
                <a:prstDash val="solid"/>
              </a:ln>
              <a:effectLst/>
            </p:spPr>
            <p:txBody>
              <a:bodyPr lIns="248631" tIns="165752" rIns="248631" bIns="165752"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sp>
            <p:nvSpPr>
              <p:cNvPr id="120" name="Oval 119">
                <a:extLst>
                  <a:ext uri="{FF2B5EF4-FFF2-40B4-BE49-F238E27FC236}">
                    <a16:creationId xmlns:a16="http://schemas.microsoft.com/office/drawing/2014/main" id="{7D7F2902-4EAC-40FE-8DF0-2FC223FF2EAB}"/>
                  </a:ext>
                </a:extLst>
              </p:cNvPr>
              <p:cNvSpPr/>
              <p:nvPr/>
            </p:nvSpPr>
            <p:spPr>
              <a:xfrm>
                <a:off x="2962801" y="3034267"/>
                <a:ext cx="1274971" cy="1274971"/>
              </a:xfrm>
              <a:prstGeom prst="ellipse">
                <a:avLst/>
              </a:prstGeom>
              <a:solidFill>
                <a:srgbClr val="FFFFFF"/>
              </a:solidFill>
              <a:ln w="25400" cap="flat" cmpd="sng" algn="ctr">
                <a:noFill/>
                <a:prstDash val="solid"/>
              </a:ln>
              <a:effectLst/>
            </p:spPr>
            <p:txBody>
              <a:bodyPr lIns="248631" tIns="165752" rIns="248631" bIns="165752"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grpSp>
        <p:sp>
          <p:nvSpPr>
            <p:cNvPr id="105" name="Freeform 519">
              <a:extLst>
                <a:ext uri="{FF2B5EF4-FFF2-40B4-BE49-F238E27FC236}">
                  <a16:creationId xmlns:a16="http://schemas.microsoft.com/office/drawing/2014/main" id="{58831631-4880-4DC9-ADFB-D8C8EA596811}"/>
                </a:ext>
              </a:extLst>
            </p:cNvPr>
            <p:cNvSpPr>
              <a:spLocks noChangeAspect="1" noEditPoints="1"/>
            </p:cNvSpPr>
            <p:nvPr/>
          </p:nvSpPr>
          <p:spPr bwMode="auto">
            <a:xfrm>
              <a:off x="3109189" y="3265844"/>
              <a:ext cx="620980" cy="450603"/>
            </a:xfrm>
            <a:custGeom>
              <a:avLst/>
              <a:gdLst>
                <a:gd name="T0" fmla="*/ 235 w 400"/>
                <a:gd name="T1" fmla="*/ 72 h 290"/>
                <a:gd name="T2" fmla="*/ 310 w 400"/>
                <a:gd name="T3" fmla="*/ 115 h 290"/>
                <a:gd name="T4" fmla="*/ 400 w 400"/>
                <a:gd name="T5" fmla="*/ 115 h 290"/>
                <a:gd name="T6" fmla="*/ 400 w 400"/>
                <a:gd name="T7" fmla="*/ 67 h 290"/>
                <a:gd name="T8" fmla="*/ 368 w 400"/>
                <a:gd name="T9" fmla="*/ 34 h 290"/>
                <a:gd name="T10" fmla="*/ 33 w 400"/>
                <a:gd name="T11" fmla="*/ 34 h 290"/>
                <a:gd name="T12" fmla="*/ 0 w 400"/>
                <a:gd name="T13" fmla="*/ 67 h 290"/>
                <a:gd name="T14" fmla="*/ 0 w 400"/>
                <a:gd name="T15" fmla="*/ 115 h 290"/>
                <a:gd name="T16" fmla="*/ 161 w 400"/>
                <a:gd name="T17" fmla="*/ 115 h 290"/>
                <a:gd name="T18" fmla="*/ 235 w 400"/>
                <a:gd name="T19" fmla="*/ 72 h 290"/>
                <a:gd name="T20" fmla="*/ 84 w 400"/>
                <a:gd name="T21" fmla="*/ 18 h 290"/>
                <a:gd name="T22" fmla="*/ 54 w 400"/>
                <a:gd name="T23" fmla="*/ 18 h 290"/>
                <a:gd name="T24" fmla="*/ 51 w 400"/>
                <a:gd name="T25" fmla="*/ 29 h 290"/>
                <a:gd name="T26" fmla="*/ 87 w 400"/>
                <a:gd name="T27" fmla="*/ 29 h 290"/>
                <a:gd name="T28" fmla="*/ 84 w 400"/>
                <a:gd name="T29" fmla="*/ 18 h 290"/>
                <a:gd name="T30" fmla="*/ 353 w 400"/>
                <a:gd name="T31" fmla="*/ 12 h 290"/>
                <a:gd name="T32" fmla="*/ 313 w 400"/>
                <a:gd name="T33" fmla="*/ 12 h 290"/>
                <a:gd name="T34" fmla="*/ 306 w 400"/>
                <a:gd name="T35" fmla="*/ 29 h 290"/>
                <a:gd name="T36" fmla="*/ 359 w 400"/>
                <a:gd name="T37" fmla="*/ 29 h 290"/>
                <a:gd name="T38" fmla="*/ 353 w 400"/>
                <a:gd name="T39" fmla="*/ 12 h 290"/>
                <a:gd name="T40" fmla="*/ 217 w 400"/>
                <a:gd name="T41" fmla="*/ 23 h 290"/>
                <a:gd name="T42" fmla="*/ 183 w 400"/>
                <a:gd name="T43" fmla="*/ 23 h 290"/>
                <a:gd name="T44" fmla="*/ 183 w 400"/>
                <a:gd name="T45" fmla="*/ 7 h 290"/>
                <a:gd name="T46" fmla="*/ 217 w 400"/>
                <a:gd name="T47" fmla="*/ 7 h 290"/>
                <a:gd name="T48" fmla="*/ 217 w 400"/>
                <a:gd name="T49" fmla="*/ 23 h 290"/>
                <a:gd name="T50" fmla="*/ 248 w 400"/>
                <a:gd name="T51" fmla="*/ 0 h 290"/>
                <a:gd name="T52" fmla="*/ 152 w 400"/>
                <a:gd name="T53" fmla="*/ 0 h 290"/>
                <a:gd name="T54" fmla="*/ 132 w 400"/>
                <a:gd name="T55" fmla="*/ 29 h 290"/>
                <a:gd name="T56" fmla="*/ 266 w 400"/>
                <a:gd name="T57" fmla="*/ 29 h 290"/>
                <a:gd name="T58" fmla="*/ 248 w 400"/>
                <a:gd name="T59" fmla="*/ 0 h 290"/>
                <a:gd name="T60" fmla="*/ 315 w 400"/>
                <a:gd name="T61" fmla="*/ 124 h 290"/>
                <a:gd name="T62" fmla="*/ 323 w 400"/>
                <a:gd name="T63" fmla="*/ 160 h 290"/>
                <a:gd name="T64" fmla="*/ 235 w 400"/>
                <a:gd name="T65" fmla="*/ 248 h 290"/>
                <a:gd name="T66" fmla="*/ 148 w 400"/>
                <a:gd name="T67" fmla="*/ 160 h 290"/>
                <a:gd name="T68" fmla="*/ 156 w 400"/>
                <a:gd name="T69" fmla="*/ 124 h 290"/>
                <a:gd name="T70" fmla="*/ 0 w 400"/>
                <a:gd name="T71" fmla="*/ 124 h 290"/>
                <a:gd name="T72" fmla="*/ 0 w 400"/>
                <a:gd name="T73" fmla="*/ 257 h 290"/>
                <a:gd name="T74" fmla="*/ 33 w 400"/>
                <a:gd name="T75" fmla="*/ 290 h 290"/>
                <a:gd name="T76" fmla="*/ 368 w 400"/>
                <a:gd name="T77" fmla="*/ 290 h 290"/>
                <a:gd name="T78" fmla="*/ 400 w 400"/>
                <a:gd name="T79" fmla="*/ 257 h 290"/>
                <a:gd name="T80" fmla="*/ 400 w 400"/>
                <a:gd name="T81" fmla="*/ 124 h 290"/>
                <a:gd name="T82" fmla="*/ 315 w 400"/>
                <a:gd name="T83" fmla="*/ 124 h 290"/>
                <a:gd name="T84" fmla="*/ 283 w 400"/>
                <a:gd name="T85" fmla="*/ 131 h 290"/>
                <a:gd name="T86" fmla="*/ 278 w 400"/>
                <a:gd name="T87" fmla="*/ 124 h 290"/>
                <a:gd name="T88" fmla="*/ 235 w 400"/>
                <a:gd name="T89" fmla="*/ 104 h 290"/>
                <a:gd name="T90" fmla="*/ 193 w 400"/>
                <a:gd name="T91" fmla="*/ 124 h 290"/>
                <a:gd name="T92" fmla="*/ 188 w 400"/>
                <a:gd name="T93" fmla="*/ 131 h 290"/>
                <a:gd name="T94" fmla="*/ 180 w 400"/>
                <a:gd name="T95" fmla="*/ 160 h 290"/>
                <a:gd name="T96" fmla="*/ 235 w 400"/>
                <a:gd name="T97" fmla="*/ 217 h 290"/>
                <a:gd name="T98" fmla="*/ 291 w 400"/>
                <a:gd name="T99" fmla="*/ 160 h 290"/>
                <a:gd name="T100" fmla="*/ 283 w 400"/>
                <a:gd name="T101" fmla="*/ 13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0" h="290">
                  <a:moveTo>
                    <a:pt x="235" y="72"/>
                  </a:moveTo>
                  <a:cubicBezTo>
                    <a:pt x="267" y="72"/>
                    <a:pt x="295" y="89"/>
                    <a:pt x="310" y="115"/>
                  </a:cubicBezTo>
                  <a:cubicBezTo>
                    <a:pt x="400" y="115"/>
                    <a:pt x="400" y="115"/>
                    <a:pt x="400" y="115"/>
                  </a:cubicBezTo>
                  <a:cubicBezTo>
                    <a:pt x="400" y="67"/>
                    <a:pt x="400" y="67"/>
                    <a:pt x="400" y="67"/>
                  </a:cubicBezTo>
                  <a:cubicBezTo>
                    <a:pt x="400" y="48"/>
                    <a:pt x="386" y="34"/>
                    <a:pt x="368" y="34"/>
                  </a:cubicBezTo>
                  <a:cubicBezTo>
                    <a:pt x="33" y="34"/>
                    <a:pt x="33" y="34"/>
                    <a:pt x="33" y="34"/>
                  </a:cubicBezTo>
                  <a:cubicBezTo>
                    <a:pt x="15" y="34"/>
                    <a:pt x="0" y="48"/>
                    <a:pt x="0" y="67"/>
                  </a:cubicBezTo>
                  <a:cubicBezTo>
                    <a:pt x="0" y="115"/>
                    <a:pt x="0" y="115"/>
                    <a:pt x="0" y="115"/>
                  </a:cubicBezTo>
                  <a:cubicBezTo>
                    <a:pt x="161" y="115"/>
                    <a:pt x="161" y="115"/>
                    <a:pt x="161" y="115"/>
                  </a:cubicBezTo>
                  <a:cubicBezTo>
                    <a:pt x="176" y="89"/>
                    <a:pt x="204" y="72"/>
                    <a:pt x="235" y="72"/>
                  </a:cubicBezTo>
                  <a:moveTo>
                    <a:pt x="84" y="18"/>
                  </a:moveTo>
                  <a:cubicBezTo>
                    <a:pt x="54" y="18"/>
                    <a:pt x="54" y="18"/>
                    <a:pt x="54" y="18"/>
                  </a:cubicBezTo>
                  <a:cubicBezTo>
                    <a:pt x="51" y="29"/>
                    <a:pt x="51" y="29"/>
                    <a:pt x="51" y="29"/>
                  </a:cubicBezTo>
                  <a:cubicBezTo>
                    <a:pt x="87" y="29"/>
                    <a:pt x="87" y="29"/>
                    <a:pt x="87" y="29"/>
                  </a:cubicBezTo>
                  <a:lnTo>
                    <a:pt x="84" y="18"/>
                  </a:lnTo>
                  <a:close/>
                  <a:moveTo>
                    <a:pt x="353" y="12"/>
                  </a:moveTo>
                  <a:cubicBezTo>
                    <a:pt x="313" y="12"/>
                    <a:pt x="313" y="12"/>
                    <a:pt x="313" y="12"/>
                  </a:cubicBezTo>
                  <a:cubicBezTo>
                    <a:pt x="306" y="29"/>
                    <a:pt x="306" y="29"/>
                    <a:pt x="306" y="29"/>
                  </a:cubicBezTo>
                  <a:cubicBezTo>
                    <a:pt x="359" y="29"/>
                    <a:pt x="359" y="29"/>
                    <a:pt x="359" y="29"/>
                  </a:cubicBezTo>
                  <a:lnTo>
                    <a:pt x="353" y="12"/>
                  </a:lnTo>
                  <a:close/>
                  <a:moveTo>
                    <a:pt x="217" y="23"/>
                  </a:moveTo>
                  <a:cubicBezTo>
                    <a:pt x="183" y="23"/>
                    <a:pt x="183" y="23"/>
                    <a:pt x="183" y="23"/>
                  </a:cubicBezTo>
                  <a:cubicBezTo>
                    <a:pt x="183" y="7"/>
                    <a:pt x="183" y="7"/>
                    <a:pt x="183" y="7"/>
                  </a:cubicBezTo>
                  <a:cubicBezTo>
                    <a:pt x="217" y="7"/>
                    <a:pt x="217" y="7"/>
                    <a:pt x="217" y="7"/>
                  </a:cubicBezTo>
                  <a:lnTo>
                    <a:pt x="217" y="23"/>
                  </a:lnTo>
                  <a:close/>
                  <a:moveTo>
                    <a:pt x="248" y="0"/>
                  </a:moveTo>
                  <a:cubicBezTo>
                    <a:pt x="152" y="0"/>
                    <a:pt x="152" y="0"/>
                    <a:pt x="152" y="0"/>
                  </a:cubicBezTo>
                  <a:cubicBezTo>
                    <a:pt x="132" y="29"/>
                    <a:pt x="132" y="29"/>
                    <a:pt x="132" y="29"/>
                  </a:cubicBezTo>
                  <a:cubicBezTo>
                    <a:pt x="266" y="29"/>
                    <a:pt x="266" y="29"/>
                    <a:pt x="266" y="29"/>
                  </a:cubicBezTo>
                  <a:lnTo>
                    <a:pt x="248" y="0"/>
                  </a:lnTo>
                  <a:close/>
                  <a:moveTo>
                    <a:pt x="315" y="124"/>
                  </a:moveTo>
                  <a:cubicBezTo>
                    <a:pt x="320" y="135"/>
                    <a:pt x="323" y="147"/>
                    <a:pt x="323" y="160"/>
                  </a:cubicBezTo>
                  <a:cubicBezTo>
                    <a:pt x="323" y="209"/>
                    <a:pt x="284" y="248"/>
                    <a:pt x="235" y="248"/>
                  </a:cubicBezTo>
                  <a:cubicBezTo>
                    <a:pt x="187" y="248"/>
                    <a:pt x="148" y="209"/>
                    <a:pt x="148" y="160"/>
                  </a:cubicBezTo>
                  <a:cubicBezTo>
                    <a:pt x="148" y="147"/>
                    <a:pt x="151" y="135"/>
                    <a:pt x="156" y="124"/>
                  </a:cubicBezTo>
                  <a:cubicBezTo>
                    <a:pt x="0" y="124"/>
                    <a:pt x="0" y="124"/>
                    <a:pt x="0" y="124"/>
                  </a:cubicBezTo>
                  <a:cubicBezTo>
                    <a:pt x="0" y="257"/>
                    <a:pt x="0" y="257"/>
                    <a:pt x="0" y="257"/>
                  </a:cubicBezTo>
                  <a:cubicBezTo>
                    <a:pt x="0" y="275"/>
                    <a:pt x="15" y="290"/>
                    <a:pt x="33" y="290"/>
                  </a:cubicBezTo>
                  <a:cubicBezTo>
                    <a:pt x="368" y="290"/>
                    <a:pt x="368" y="290"/>
                    <a:pt x="368" y="290"/>
                  </a:cubicBezTo>
                  <a:cubicBezTo>
                    <a:pt x="386" y="290"/>
                    <a:pt x="400" y="275"/>
                    <a:pt x="400" y="257"/>
                  </a:cubicBezTo>
                  <a:cubicBezTo>
                    <a:pt x="400" y="124"/>
                    <a:pt x="400" y="124"/>
                    <a:pt x="400" y="124"/>
                  </a:cubicBezTo>
                  <a:lnTo>
                    <a:pt x="315" y="124"/>
                  </a:lnTo>
                  <a:close/>
                  <a:moveTo>
                    <a:pt x="283" y="131"/>
                  </a:moveTo>
                  <a:cubicBezTo>
                    <a:pt x="282" y="129"/>
                    <a:pt x="280" y="126"/>
                    <a:pt x="278" y="124"/>
                  </a:cubicBezTo>
                  <a:cubicBezTo>
                    <a:pt x="268" y="112"/>
                    <a:pt x="253" y="104"/>
                    <a:pt x="235" y="104"/>
                  </a:cubicBezTo>
                  <a:cubicBezTo>
                    <a:pt x="218" y="104"/>
                    <a:pt x="203" y="112"/>
                    <a:pt x="193" y="124"/>
                  </a:cubicBezTo>
                  <a:cubicBezTo>
                    <a:pt x="191" y="126"/>
                    <a:pt x="189" y="129"/>
                    <a:pt x="188" y="131"/>
                  </a:cubicBezTo>
                  <a:cubicBezTo>
                    <a:pt x="183" y="140"/>
                    <a:pt x="180" y="149"/>
                    <a:pt x="180" y="160"/>
                  </a:cubicBezTo>
                  <a:cubicBezTo>
                    <a:pt x="180" y="191"/>
                    <a:pt x="205" y="217"/>
                    <a:pt x="235" y="217"/>
                  </a:cubicBezTo>
                  <a:cubicBezTo>
                    <a:pt x="266" y="217"/>
                    <a:pt x="291" y="191"/>
                    <a:pt x="291" y="160"/>
                  </a:cubicBezTo>
                  <a:cubicBezTo>
                    <a:pt x="291" y="149"/>
                    <a:pt x="288" y="140"/>
                    <a:pt x="283" y="131"/>
                  </a:cubicBezTo>
                </a:path>
              </a:pathLst>
            </a:custGeom>
            <a:solidFill>
              <a:srgbClr val="F3F3F4">
                <a:lumMod val="10000"/>
              </a:srgbClr>
            </a:solidFill>
            <a:ln>
              <a:noFill/>
            </a:ln>
          </p:spPr>
          <p:txBody>
            <a:bodyPr vert="horz" wrap="square" lIns="165752" tIns="82876" rIns="165752" bIns="828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nvGrpSpPr>
            <p:cNvPr id="106" name="Group 105">
              <a:extLst>
                <a:ext uri="{FF2B5EF4-FFF2-40B4-BE49-F238E27FC236}">
                  <a16:creationId xmlns:a16="http://schemas.microsoft.com/office/drawing/2014/main" id="{2BC180E6-5C24-4535-A628-10104686B9E1}"/>
                </a:ext>
              </a:extLst>
            </p:cNvPr>
            <p:cNvGrpSpPr/>
            <p:nvPr/>
          </p:nvGrpSpPr>
          <p:grpSpPr>
            <a:xfrm>
              <a:off x="4402762" y="2823259"/>
              <a:ext cx="1335770" cy="1335771"/>
              <a:chOff x="4402762" y="2823259"/>
              <a:chExt cx="1696987" cy="1696987"/>
            </a:xfrm>
          </p:grpSpPr>
          <p:sp>
            <p:nvSpPr>
              <p:cNvPr id="117" name="Oval 116">
                <a:extLst>
                  <a:ext uri="{FF2B5EF4-FFF2-40B4-BE49-F238E27FC236}">
                    <a16:creationId xmlns:a16="http://schemas.microsoft.com/office/drawing/2014/main" id="{F1F99BE6-270B-4EA6-9186-86B83391FA9F}"/>
                  </a:ext>
                </a:extLst>
              </p:cNvPr>
              <p:cNvSpPr/>
              <p:nvPr/>
            </p:nvSpPr>
            <p:spPr>
              <a:xfrm>
                <a:off x="4402762" y="2823259"/>
                <a:ext cx="1696987" cy="1696987"/>
              </a:xfrm>
              <a:prstGeom prst="ellipse">
                <a:avLst/>
              </a:prstGeom>
              <a:solidFill>
                <a:srgbClr val="FFFFFF">
                  <a:lumMod val="85000"/>
                </a:srgbClr>
              </a:solidFill>
              <a:ln w="25400" cap="flat" cmpd="sng" algn="ctr">
                <a:noFill/>
                <a:prstDash val="solid"/>
              </a:ln>
              <a:effectLst/>
            </p:spPr>
            <p:txBody>
              <a:bodyPr lIns="248631" tIns="165752" rIns="248631" bIns="165752"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sp>
            <p:nvSpPr>
              <p:cNvPr id="118" name="Oval 117">
                <a:extLst>
                  <a:ext uri="{FF2B5EF4-FFF2-40B4-BE49-F238E27FC236}">
                    <a16:creationId xmlns:a16="http://schemas.microsoft.com/office/drawing/2014/main" id="{FD555005-1B3E-441F-8E14-E9DE11D3B52A}"/>
                  </a:ext>
                </a:extLst>
              </p:cNvPr>
              <p:cNvSpPr/>
              <p:nvPr/>
            </p:nvSpPr>
            <p:spPr>
              <a:xfrm>
                <a:off x="4613770" y="3034267"/>
                <a:ext cx="1274971" cy="1274971"/>
              </a:xfrm>
              <a:prstGeom prst="ellipse">
                <a:avLst/>
              </a:prstGeom>
              <a:solidFill>
                <a:srgbClr val="FFFFFF"/>
              </a:solidFill>
              <a:ln w="25400" cap="flat" cmpd="sng" algn="ctr">
                <a:noFill/>
                <a:prstDash val="solid"/>
              </a:ln>
              <a:effectLst/>
            </p:spPr>
            <p:txBody>
              <a:bodyPr lIns="248631" tIns="165752" rIns="248631" bIns="165752" rtlCol="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505151"/>
                  </a:solidFill>
                  <a:effectLst/>
                  <a:uLnTx/>
                  <a:uFillTx/>
                  <a:latin typeface="Segoe UI"/>
                  <a:ea typeface="+mn-ea"/>
                  <a:cs typeface="+mn-cs"/>
                </a:endParaRPr>
              </a:p>
            </p:txBody>
          </p:sp>
        </p:grpSp>
        <p:sp>
          <p:nvSpPr>
            <p:cNvPr id="107" name="Freeform 5">
              <a:extLst>
                <a:ext uri="{FF2B5EF4-FFF2-40B4-BE49-F238E27FC236}">
                  <a16:creationId xmlns:a16="http://schemas.microsoft.com/office/drawing/2014/main" id="{33FC8ED2-D925-4AB4-9CC4-5F7A1AE7C0EA}"/>
                </a:ext>
              </a:extLst>
            </p:cNvPr>
            <p:cNvSpPr>
              <a:spLocks noChangeAspect="1" noEditPoints="1"/>
            </p:cNvSpPr>
            <p:nvPr/>
          </p:nvSpPr>
          <p:spPr bwMode="auto">
            <a:xfrm>
              <a:off x="4919519" y="3189734"/>
              <a:ext cx="302255" cy="602821"/>
            </a:xfrm>
            <a:custGeom>
              <a:avLst/>
              <a:gdLst>
                <a:gd name="T0" fmla="*/ 525 w 755"/>
                <a:gd name="T1" fmla="*/ 413 h 1508"/>
                <a:gd name="T2" fmla="*/ 679 w 755"/>
                <a:gd name="T3" fmla="*/ 413 h 1508"/>
                <a:gd name="T4" fmla="*/ 541 w 755"/>
                <a:gd name="T5" fmla="*/ 413 h 1508"/>
                <a:gd name="T6" fmla="*/ 370 w 755"/>
                <a:gd name="T7" fmla="*/ 413 h 1508"/>
                <a:gd name="T8" fmla="*/ 525 w 755"/>
                <a:gd name="T9" fmla="*/ 739 h 1508"/>
                <a:gd name="T10" fmla="*/ 215 w 755"/>
                <a:gd name="T11" fmla="*/ 739 h 1508"/>
                <a:gd name="T12" fmla="*/ 231 w 755"/>
                <a:gd name="T13" fmla="*/ 1034 h 1508"/>
                <a:gd name="T14" fmla="*/ 541 w 755"/>
                <a:gd name="T15" fmla="*/ 1034 h 1508"/>
                <a:gd name="T16" fmla="*/ 541 w 755"/>
                <a:gd name="T17" fmla="*/ 739 h 1508"/>
                <a:gd name="T18" fmla="*/ 541 w 755"/>
                <a:gd name="T19" fmla="*/ 1050 h 1508"/>
                <a:gd name="T20" fmla="*/ 541 w 755"/>
                <a:gd name="T21" fmla="*/ 568 h 1508"/>
                <a:gd name="T22" fmla="*/ 541 w 755"/>
                <a:gd name="T23" fmla="*/ 429 h 1508"/>
                <a:gd name="T24" fmla="*/ 231 w 755"/>
                <a:gd name="T25" fmla="*/ 1050 h 1508"/>
                <a:gd name="T26" fmla="*/ 370 w 755"/>
                <a:gd name="T27" fmla="*/ 1315 h 1508"/>
                <a:gd name="T28" fmla="*/ 525 w 755"/>
                <a:gd name="T29" fmla="*/ 1205 h 1508"/>
                <a:gd name="T30" fmla="*/ 679 w 755"/>
                <a:gd name="T31" fmla="*/ 1205 h 1508"/>
                <a:gd name="T32" fmla="*/ 541 w 755"/>
                <a:gd name="T33" fmla="*/ 723 h 1508"/>
                <a:gd name="T34" fmla="*/ 541 w 755"/>
                <a:gd name="T35" fmla="*/ 584 h 1508"/>
                <a:gd name="T36" fmla="*/ 231 w 755"/>
                <a:gd name="T37" fmla="*/ 723 h 1508"/>
                <a:gd name="T38" fmla="*/ 370 w 755"/>
                <a:gd name="T39" fmla="*/ 429 h 1508"/>
                <a:gd name="T40" fmla="*/ 79 w 755"/>
                <a:gd name="T41" fmla="*/ 429 h 1508"/>
                <a:gd name="T42" fmla="*/ 79 w 755"/>
                <a:gd name="T43" fmla="*/ 413 h 1508"/>
                <a:gd name="T44" fmla="*/ 79 w 755"/>
                <a:gd name="T45" fmla="*/ 72 h 1508"/>
                <a:gd name="T46" fmla="*/ 636 w 755"/>
                <a:gd name="T47" fmla="*/ 1407 h 1508"/>
                <a:gd name="T48" fmla="*/ 636 w 755"/>
                <a:gd name="T49" fmla="*/ 1407 h 1508"/>
                <a:gd name="T50" fmla="*/ 0 w 755"/>
                <a:gd name="T51" fmla="*/ 1484 h 1508"/>
                <a:gd name="T52" fmla="*/ 755 w 755"/>
                <a:gd name="T53" fmla="*/ 24 h 1508"/>
                <a:gd name="T54" fmla="*/ 553 w 755"/>
                <a:gd name="T55" fmla="*/ 72 h 1508"/>
                <a:gd name="T56" fmla="*/ 209 w 755"/>
                <a:gd name="T57" fmla="*/ 58 h 1508"/>
                <a:gd name="T58" fmla="*/ 39 w 755"/>
                <a:gd name="T59" fmla="*/ 72 h 1508"/>
                <a:gd name="T60" fmla="*/ 125 w 755"/>
                <a:gd name="T61" fmla="*/ 1427 h 1508"/>
                <a:gd name="T62" fmla="*/ 107 w 755"/>
                <a:gd name="T63" fmla="*/ 1420 h 1508"/>
                <a:gd name="T64" fmla="*/ 120 w 755"/>
                <a:gd name="T65" fmla="*/ 1401 h 1508"/>
                <a:gd name="T66" fmla="*/ 139 w 755"/>
                <a:gd name="T67" fmla="*/ 1413 h 1508"/>
                <a:gd name="T68" fmla="*/ 358 w 755"/>
                <a:gd name="T69" fmla="*/ 1430 h 1508"/>
                <a:gd name="T70" fmla="*/ 377 w 755"/>
                <a:gd name="T71" fmla="*/ 1433 h 1508"/>
                <a:gd name="T72" fmla="*/ 377 w 755"/>
                <a:gd name="T73" fmla="*/ 1398 h 1508"/>
                <a:gd name="T74" fmla="*/ 379 w 755"/>
                <a:gd name="T75" fmla="*/ 1434 h 1508"/>
                <a:gd name="T76" fmla="*/ 401 w 755"/>
                <a:gd name="T77" fmla="*/ 1438 h 1508"/>
                <a:gd name="T78" fmla="*/ 401 w 755"/>
                <a:gd name="T79" fmla="*/ 1395 h 1508"/>
                <a:gd name="T80" fmla="*/ 629 w 755"/>
                <a:gd name="T81" fmla="*/ 1426 h 1508"/>
                <a:gd name="T82" fmla="*/ 616 w 755"/>
                <a:gd name="T83" fmla="*/ 1428 h 1508"/>
                <a:gd name="T84" fmla="*/ 650 w 755"/>
                <a:gd name="T85" fmla="*/ 1413 h 1508"/>
                <a:gd name="T86" fmla="*/ 45 w 755"/>
                <a:gd name="T87" fmla="*/ 165 h 1508"/>
                <a:gd name="T88" fmla="*/ 386 w 755"/>
                <a:gd name="T89" fmla="*/ 1189 h 1508"/>
                <a:gd name="T90" fmla="*/ 386 w 755"/>
                <a:gd name="T91" fmla="*/ 1189 h 1508"/>
                <a:gd name="T92" fmla="*/ 524 w 755"/>
                <a:gd name="T93" fmla="*/ 568 h 1508"/>
                <a:gd name="T94" fmla="*/ 386 w 755"/>
                <a:gd name="T95" fmla="*/ 584 h 1508"/>
                <a:gd name="T96" fmla="*/ 386 w 755"/>
                <a:gd name="T97" fmla="*/ 584 h 1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5" h="1508">
                  <a:moveTo>
                    <a:pt x="525" y="277"/>
                  </a:moveTo>
                  <a:cubicBezTo>
                    <a:pt x="386" y="277"/>
                    <a:pt x="386" y="277"/>
                    <a:pt x="386" y="277"/>
                  </a:cubicBezTo>
                  <a:cubicBezTo>
                    <a:pt x="386" y="413"/>
                    <a:pt x="386" y="413"/>
                    <a:pt x="386" y="413"/>
                  </a:cubicBezTo>
                  <a:cubicBezTo>
                    <a:pt x="525" y="413"/>
                    <a:pt x="525" y="413"/>
                    <a:pt x="525" y="413"/>
                  </a:cubicBezTo>
                  <a:cubicBezTo>
                    <a:pt x="525" y="277"/>
                    <a:pt x="525" y="277"/>
                    <a:pt x="525" y="277"/>
                  </a:cubicBezTo>
                  <a:cubicBezTo>
                    <a:pt x="525" y="277"/>
                    <a:pt x="525" y="277"/>
                    <a:pt x="525" y="277"/>
                  </a:cubicBezTo>
                  <a:close/>
                  <a:moveTo>
                    <a:pt x="541" y="413"/>
                  </a:moveTo>
                  <a:cubicBezTo>
                    <a:pt x="679" y="413"/>
                    <a:pt x="679" y="413"/>
                    <a:pt x="679" y="413"/>
                  </a:cubicBezTo>
                  <a:cubicBezTo>
                    <a:pt x="679" y="277"/>
                    <a:pt x="679" y="277"/>
                    <a:pt x="679" y="277"/>
                  </a:cubicBezTo>
                  <a:cubicBezTo>
                    <a:pt x="541" y="277"/>
                    <a:pt x="541" y="277"/>
                    <a:pt x="541" y="277"/>
                  </a:cubicBezTo>
                  <a:cubicBezTo>
                    <a:pt x="541" y="413"/>
                    <a:pt x="541" y="413"/>
                    <a:pt x="541" y="413"/>
                  </a:cubicBezTo>
                  <a:cubicBezTo>
                    <a:pt x="541" y="413"/>
                    <a:pt x="541" y="413"/>
                    <a:pt x="541" y="413"/>
                  </a:cubicBezTo>
                  <a:close/>
                  <a:moveTo>
                    <a:pt x="370" y="277"/>
                  </a:moveTo>
                  <a:cubicBezTo>
                    <a:pt x="231" y="277"/>
                    <a:pt x="231" y="277"/>
                    <a:pt x="231" y="277"/>
                  </a:cubicBezTo>
                  <a:cubicBezTo>
                    <a:pt x="231" y="413"/>
                    <a:pt x="231" y="413"/>
                    <a:pt x="231" y="413"/>
                  </a:cubicBezTo>
                  <a:cubicBezTo>
                    <a:pt x="370" y="413"/>
                    <a:pt x="370" y="413"/>
                    <a:pt x="370" y="413"/>
                  </a:cubicBezTo>
                  <a:cubicBezTo>
                    <a:pt x="370" y="277"/>
                    <a:pt x="370" y="277"/>
                    <a:pt x="370" y="277"/>
                  </a:cubicBezTo>
                  <a:cubicBezTo>
                    <a:pt x="370" y="277"/>
                    <a:pt x="370" y="277"/>
                    <a:pt x="370" y="277"/>
                  </a:cubicBezTo>
                  <a:close/>
                  <a:moveTo>
                    <a:pt x="541" y="739"/>
                  </a:moveTo>
                  <a:cubicBezTo>
                    <a:pt x="525" y="739"/>
                    <a:pt x="525" y="739"/>
                    <a:pt x="525" y="739"/>
                  </a:cubicBezTo>
                  <a:cubicBezTo>
                    <a:pt x="386" y="739"/>
                    <a:pt x="386" y="739"/>
                    <a:pt x="386" y="739"/>
                  </a:cubicBezTo>
                  <a:cubicBezTo>
                    <a:pt x="370" y="739"/>
                    <a:pt x="370" y="739"/>
                    <a:pt x="370" y="739"/>
                  </a:cubicBezTo>
                  <a:cubicBezTo>
                    <a:pt x="231" y="739"/>
                    <a:pt x="231" y="739"/>
                    <a:pt x="231" y="739"/>
                  </a:cubicBezTo>
                  <a:cubicBezTo>
                    <a:pt x="215" y="739"/>
                    <a:pt x="215" y="739"/>
                    <a:pt x="215" y="739"/>
                  </a:cubicBezTo>
                  <a:cubicBezTo>
                    <a:pt x="79" y="739"/>
                    <a:pt x="79" y="739"/>
                    <a:pt x="79" y="739"/>
                  </a:cubicBezTo>
                  <a:cubicBezTo>
                    <a:pt x="79" y="1034"/>
                    <a:pt x="79" y="1034"/>
                    <a:pt x="79" y="1034"/>
                  </a:cubicBezTo>
                  <a:cubicBezTo>
                    <a:pt x="215" y="1034"/>
                    <a:pt x="215" y="1034"/>
                    <a:pt x="215" y="1034"/>
                  </a:cubicBezTo>
                  <a:cubicBezTo>
                    <a:pt x="231" y="1034"/>
                    <a:pt x="231" y="1034"/>
                    <a:pt x="231" y="1034"/>
                  </a:cubicBezTo>
                  <a:cubicBezTo>
                    <a:pt x="370" y="1034"/>
                    <a:pt x="370" y="1034"/>
                    <a:pt x="370" y="1034"/>
                  </a:cubicBezTo>
                  <a:cubicBezTo>
                    <a:pt x="386" y="1034"/>
                    <a:pt x="386" y="1034"/>
                    <a:pt x="386" y="1034"/>
                  </a:cubicBezTo>
                  <a:cubicBezTo>
                    <a:pt x="525" y="1034"/>
                    <a:pt x="525" y="1034"/>
                    <a:pt x="525" y="1034"/>
                  </a:cubicBezTo>
                  <a:cubicBezTo>
                    <a:pt x="541" y="1034"/>
                    <a:pt x="541" y="1034"/>
                    <a:pt x="541" y="1034"/>
                  </a:cubicBezTo>
                  <a:cubicBezTo>
                    <a:pt x="679" y="1034"/>
                    <a:pt x="679" y="1034"/>
                    <a:pt x="679" y="1034"/>
                  </a:cubicBezTo>
                  <a:cubicBezTo>
                    <a:pt x="679" y="739"/>
                    <a:pt x="679" y="739"/>
                    <a:pt x="679" y="739"/>
                  </a:cubicBezTo>
                  <a:cubicBezTo>
                    <a:pt x="541" y="739"/>
                    <a:pt x="541" y="739"/>
                    <a:pt x="541" y="739"/>
                  </a:cubicBezTo>
                  <a:cubicBezTo>
                    <a:pt x="541" y="739"/>
                    <a:pt x="541" y="739"/>
                    <a:pt x="541" y="739"/>
                  </a:cubicBezTo>
                  <a:close/>
                  <a:moveTo>
                    <a:pt x="541" y="1189"/>
                  </a:moveTo>
                  <a:cubicBezTo>
                    <a:pt x="679" y="1189"/>
                    <a:pt x="679" y="1189"/>
                    <a:pt x="679" y="1189"/>
                  </a:cubicBezTo>
                  <a:cubicBezTo>
                    <a:pt x="679" y="1050"/>
                    <a:pt x="679" y="1050"/>
                    <a:pt x="679" y="1050"/>
                  </a:cubicBezTo>
                  <a:cubicBezTo>
                    <a:pt x="541" y="1050"/>
                    <a:pt x="541" y="1050"/>
                    <a:pt x="541" y="1050"/>
                  </a:cubicBezTo>
                  <a:cubicBezTo>
                    <a:pt x="541" y="1189"/>
                    <a:pt x="541" y="1189"/>
                    <a:pt x="541" y="1189"/>
                  </a:cubicBezTo>
                  <a:cubicBezTo>
                    <a:pt x="541" y="1189"/>
                    <a:pt x="541" y="1189"/>
                    <a:pt x="541" y="1189"/>
                  </a:cubicBezTo>
                  <a:close/>
                  <a:moveTo>
                    <a:pt x="541" y="429"/>
                  </a:moveTo>
                  <a:cubicBezTo>
                    <a:pt x="541" y="568"/>
                    <a:pt x="541" y="568"/>
                    <a:pt x="541" y="568"/>
                  </a:cubicBezTo>
                  <a:cubicBezTo>
                    <a:pt x="679" y="568"/>
                    <a:pt x="679" y="568"/>
                    <a:pt x="679" y="568"/>
                  </a:cubicBezTo>
                  <a:cubicBezTo>
                    <a:pt x="679" y="429"/>
                    <a:pt x="679" y="429"/>
                    <a:pt x="679" y="429"/>
                  </a:cubicBezTo>
                  <a:cubicBezTo>
                    <a:pt x="541" y="429"/>
                    <a:pt x="541" y="429"/>
                    <a:pt x="541" y="429"/>
                  </a:cubicBezTo>
                  <a:cubicBezTo>
                    <a:pt x="541" y="429"/>
                    <a:pt x="541" y="429"/>
                    <a:pt x="541" y="429"/>
                  </a:cubicBezTo>
                  <a:close/>
                  <a:moveTo>
                    <a:pt x="370" y="1205"/>
                  </a:moveTo>
                  <a:cubicBezTo>
                    <a:pt x="370" y="1189"/>
                    <a:pt x="370" y="1189"/>
                    <a:pt x="370" y="1189"/>
                  </a:cubicBezTo>
                  <a:cubicBezTo>
                    <a:pt x="370" y="1050"/>
                    <a:pt x="370" y="1050"/>
                    <a:pt x="370" y="1050"/>
                  </a:cubicBezTo>
                  <a:cubicBezTo>
                    <a:pt x="231" y="1050"/>
                    <a:pt x="231" y="1050"/>
                    <a:pt x="231" y="1050"/>
                  </a:cubicBezTo>
                  <a:cubicBezTo>
                    <a:pt x="215" y="1050"/>
                    <a:pt x="215" y="1050"/>
                    <a:pt x="215" y="1050"/>
                  </a:cubicBezTo>
                  <a:cubicBezTo>
                    <a:pt x="79" y="1050"/>
                    <a:pt x="79" y="1050"/>
                    <a:pt x="79" y="1050"/>
                  </a:cubicBezTo>
                  <a:cubicBezTo>
                    <a:pt x="79" y="1315"/>
                    <a:pt x="79" y="1315"/>
                    <a:pt x="79" y="1315"/>
                  </a:cubicBezTo>
                  <a:cubicBezTo>
                    <a:pt x="370" y="1315"/>
                    <a:pt x="370" y="1315"/>
                    <a:pt x="370" y="1315"/>
                  </a:cubicBezTo>
                  <a:cubicBezTo>
                    <a:pt x="370" y="1205"/>
                    <a:pt x="370" y="1205"/>
                    <a:pt x="370" y="1205"/>
                  </a:cubicBezTo>
                  <a:cubicBezTo>
                    <a:pt x="370" y="1205"/>
                    <a:pt x="370" y="1205"/>
                    <a:pt x="370" y="1205"/>
                  </a:cubicBezTo>
                  <a:close/>
                  <a:moveTo>
                    <a:pt x="541" y="1205"/>
                  </a:moveTo>
                  <a:cubicBezTo>
                    <a:pt x="525" y="1205"/>
                    <a:pt x="525" y="1205"/>
                    <a:pt x="525" y="1205"/>
                  </a:cubicBezTo>
                  <a:cubicBezTo>
                    <a:pt x="386" y="1205"/>
                    <a:pt x="386" y="1205"/>
                    <a:pt x="386" y="1205"/>
                  </a:cubicBezTo>
                  <a:cubicBezTo>
                    <a:pt x="386" y="1315"/>
                    <a:pt x="386" y="1315"/>
                    <a:pt x="386" y="1315"/>
                  </a:cubicBezTo>
                  <a:cubicBezTo>
                    <a:pt x="679" y="1315"/>
                    <a:pt x="679" y="1315"/>
                    <a:pt x="679" y="1315"/>
                  </a:cubicBezTo>
                  <a:cubicBezTo>
                    <a:pt x="679" y="1205"/>
                    <a:pt x="679" y="1205"/>
                    <a:pt x="679" y="1205"/>
                  </a:cubicBezTo>
                  <a:cubicBezTo>
                    <a:pt x="541" y="1205"/>
                    <a:pt x="541" y="1205"/>
                    <a:pt x="541" y="1205"/>
                  </a:cubicBezTo>
                  <a:cubicBezTo>
                    <a:pt x="541" y="1205"/>
                    <a:pt x="541" y="1205"/>
                    <a:pt x="541" y="1205"/>
                  </a:cubicBezTo>
                  <a:close/>
                  <a:moveTo>
                    <a:pt x="541" y="584"/>
                  </a:moveTo>
                  <a:cubicBezTo>
                    <a:pt x="541" y="723"/>
                    <a:pt x="541" y="723"/>
                    <a:pt x="541" y="723"/>
                  </a:cubicBezTo>
                  <a:cubicBezTo>
                    <a:pt x="679" y="723"/>
                    <a:pt x="679" y="723"/>
                    <a:pt x="679" y="723"/>
                  </a:cubicBezTo>
                  <a:cubicBezTo>
                    <a:pt x="679" y="584"/>
                    <a:pt x="679" y="584"/>
                    <a:pt x="679" y="584"/>
                  </a:cubicBezTo>
                  <a:cubicBezTo>
                    <a:pt x="541" y="584"/>
                    <a:pt x="541" y="584"/>
                    <a:pt x="541" y="584"/>
                  </a:cubicBezTo>
                  <a:cubicBezTo>
                    <a:pt x="541" y="584"/>
                    <a:pt x="541" y="584"/>
                    <a:pt x="541" y="584"/>
                  </a:cubicBezTo>
                  <a:close/>
                  <a:moveTo>
                    <a:pt x="79" y="429"/>
                  </a:moveTo>
                  <a:cubicBezTo>
                    <a:pt x="79" y="723"/>
                    <a:pt x="79" y="723"/>
                    <a:pt x="79" y="723"/>
                  </a:cubicBezTo>
                  <a:cubicBezTo>
                    <a:pt x="215" y="723"/>
                    <a:pt x="215" y="723"/>
                    <a:pt x="215" y="723"/>
                  </a:cubicBezTo>
                  <a:cubicBezTo>
                    <a:pt x="231" y="723"/>
                    <a:pt x="231" y="723"/>
                    <a:pt x="231" y="723"/>
                  </a:cubicBezTo>
                  <a:cubicBezTo>
                    <a:pt x="370" y="723"/>
                    <a:pt x="370" y="723"/>
                    <a:pt x="370" y="723"/>
                  </a:cubicBezTo>
                  <a:cubicBezTo>
                    <a:pt x="370" y="584"/>
                    <a:pt x="370" y="584"/>
                    <a:pt x="370" y="584"/>
                  </a:cubicBezTo>
                  <a:cubicBezTo>
                    <a:pt x="370" y="568"/>
                    <a:pt x="370" y="568"/>
                    <a:pt x="370" y="568"/>
                  </a:cubicBezTo>
                  <a:cubicBezTo>
                    <a:pt x="370" y="429"/>
                    <a:pt x="370" y="429"/>
                    <a:pt x="370" y="429"/>
                  </a:cubicBezTo>
                  <a:cubicBezTo>
                    <a:pt x="231" y="429"/>
                    <a:pt x="231" y="429"/>
                    <a:pt x="231" y="429"/>
                  </a:cubicBezTo>
                  <a:cubicBezTo>
                    <a:pt x="215" y="429"/>
                    <a:pt x="215" y="429"/>
                    <a:pt x="215" y="429"/>
                  </a:cubicBezTo>
                  <a:cubicBezTo>
                    <a:pt x="79" y="429"/>
                    <a:pt x="79" y="429"/>
                    <a:pt x="79" y="429"/>
                  </a:cubicBezTo>
                  <a:cubicBezTo>
                    <a:pt x="79" y="429"/>
                    <a:pt x="79" y="429"/>
                    <a:pt x="79" y="429"/>
                  </a:cubicBezTo>
                  <a:close/>
                  <a:moveTo>
                    <a:pt x="215" y="413"/>
                  </a:moveTo>
                  <a:cubicBezTo>
                    <a:pt x="215" y="277"/>
                    <a:pt x="215" y="277"/>
                    <a:pt x="215" y="277"/>
                  </a:cubicBezTo>
                  <a:cubicBezTo>
                    <a:pt x="79" y="277"/>
                    <a:pt x="79" y="277"/>
                    <a:pt x="79" y="277"/>
                  </a:cubicBezTo>
                  <a:cubicBezTo>
                    <a:pt x="79" y="413"/>
                    <a:pt x="79" y="413"/>
                    <a:pt x="79" y="413"/>
                  </a:cubicBezTo>
                  <a:cubicBezTo>
                    <a:pt x="215" y="413"/>
                    <a:pt x="215" y="413"/>
                    <a:pt x="215" y="413"/>
                  </a:cubicBezTo>
                  <a:cubicBezTo>
                    <a:pt x="215" y="413"/>
                    <a:pt x="215" y="413"/>
                    <a:pt x="215" y="413"/>
                  </a:cubicBezTo>
                  <a:close/>
                  <a:moveTo>
                    <a:pt x="67" y="84"/>
                  </a:moveTo>
                  <a:cubicBezTo>
                    <a:pt x="74" y="84"/>
                    <a:pt x="79" y="79"/>
                    <a:pt x="79" y="72"/>
                  </a:cubicBezTo>
                  <a:cubicBezTo>
                    <a:pt x="79" y="65"/>
                    <a:pt x="74" y="60"/>
                    <a:pt x="67" y="60"/>
                  </a:cubicBezTo>
                  <a:cubicBezTo>
                    <a:pt x="60" y="60"/>
                    <a:pt x="55" y="65"/>
                    <a:pt x="55" y="72"/>
                  </a:cubicBezTo>
                  <a:cubicBezTo>
                    <a:pt x="55" y="79"/>
                    <a:pt x="60" y="84"/>
                    <a:pt x="67" y="84"/>
                  </a:cubicBezTo>
                  <a:close/>
                  <a:moveTo>
                    <a:pt x="636" y="1407"/>
                  </a:moveTo>
                  <a:cubicBezTo>
                    <a:pt x="632" y="1407"/>
                    <a:pt x="629" y="1410"/>
                    <a:pt x="629" y="1413"/>
                  </a:cubicBezTo>
                  <a:cubicBezTo>
                    <a:pt x="629" y="1417"/>
                    <a:pt x="632" y="1420"/>
                    <a:pt x="636" y="1420"/>
                  </a:cubicBezTo>
                  <a:cubicBezTo>
                    <a:pt x="639" y="1420"/>
                    <a:pt x="642" y="1417"/>
                    <a:pt x="642" y="1413"/>
                  </a:cubicBezTo>
                  <a:cubicBezTo>
                    <a:pt x="642" y="1410"/>
                    <a:pt x="639" y="1407"/>
                    <a:pt x="636" y="1407"/>
                  </a:cubicBezTo>
                  <a:close/>
                  <a:moveTo>
                    <a:pt x="731" y="0"/>
                  </a:moveTo>
                  <a:cubicBezTo>
                    <a:pt x="25" y="0"/>
                    <a:pt x="25" y="0"/>
                    <a:pt x="25" y="0"/>
                  </a:cubicBezTo>
                  <a:cubicBezTo>
                    <a:pt x="12" y="0"/>
                    <a:pt x="0" y="11"/>
                    <a:pt x="0" y="24"/>
                  </a:cubicBezTo>
                  <a:cubicBezTo>
                    <a:pt x="0" y="1484"/>
                    <a:pt x="0" y="1484"/>
                    <a:pt x="0" y="1484"/>
                  </a:cubicBezTo>
                  <a:cubicBezTo>
                    <a:pt x="0" y="1497"/>
                    <a:pt x="12" y="1508"/>
                    <a:pt x="25" y="1508"/>
                  </a:cubicBezTo>
                  <a:cubicBezTo>
                    <a:pt x="731" y="1508"/>
                    <a:pt x="731" y="1508"/>
                    <a:pt x="731" y="1508"/>
                  </a:cubicBezTo>
                  <a:cubicBezTo>
                    <a:pt x="744" y="1508"/>
                    <a:pt x="755" y="1497"/>
                    <a:pt x="755" y="1484"/>
                  </a:cubicBezTo>
                  <a:cubicBezTo>
                    <a:pt x="755" y="24"/>
                    <a:pt x="755" y="24"/>
                    <a:pt x="755" y="24"/>
                  </a:cubicBezTo>
                  <a:cubicBezTo>
                    <a:pt x="755" y="11"/>
                    <a:pt x="744" y="0"/>
                    <a:pt x="731" y="0"/>
                  </a:cubicBezTo>
                  <a:close/>
                  <a:moveTo>
                    <a:pt x="209" y="58"/>
                  </a:moveTo>
                  <a:cubicBezTo>
                    <a:pt x="539" y="58"/>
                    <a:pt x="539" y="58"/>
                    <a:pt x="539" y="58"/>
                  </a:cubicBezTo>
                  <a:cubicBezTo>
                    <a:pt x="547" y="58"/>
                    <a:pt x="553" y="64"/>
                    <a:pt x="553" y="72"/>
                  </a:cubicBezTo>
                  <a:cubicBezTo>
                    <a:pt x="553" y="80"/>
                    <a:pt x="547" y="86"/>
                    <a:pt x="539" y="86"/>
                  </a:cubicBezTo>
                  <a:cubicBezTo>
                    <a:pt x="209" y="86"/>
                    <a:pt x="209" y="86"/>
                    <a:pt x="209" y="86"/>
                  </a:cubicBezTo>
                  <a:cubicBezTo>
                    <a:pt x="201" y="86"/>
                    <a:pt x="195" y="80"/>
                    <a:pt x="195" y="72"/>
                  </a:cubicBezTo>
                  <a:cubicBezTo>
                    <a:pt x="195" y="64"/>
                    <a:pt x="201" y="58"/>
                    <a:pt x="209" y="58"/>
                  </a:cubicBezTo>
                  <a:close/>
                  <a:moveTo>
                    <a:pt x="67" y="44"/>
                  </a:moveTo>
                  <a:cubicBezTo>
                    <a:pt x="82" y="44"/>
                    <a:pt x="95" y="57"/>
                    <a:pt x="95" y="72"/>
                  </a:cubicBezTo>
                  <a:cubicBezTo>
                    <a:pt x="95" y="87"/>
                    <a:pt x="82" y="100"/>
                    <a:pt x="67" y="100"/>
                  </a:cubicBezTo>
                  <a:cubicBezTo>
                    <a:pt x="52" y="100"/>
                    <a:pt x="39" y="87"/>
                    <a:pt x="39" y="72"/>
                  </a:cubicBezTo>
                  <a:cubicBezTo>
                    <a:pt x="39" y="57"/>
                    <a:pt x="52" y="44"/>
                    <a:pt x="67" y="44"/>
                  </a:cubicBezTo>
                  <a:close/>
                  <a:moveTo>
                    <a:pt x="139" y="1421"/>
                  </a:moveTo>
                  <a:cubicBezTo>
                    <a:pt x="119" y="1421"/>
                    <a:pt x="119" y="1421"/>
                    <a:pt x="119" y="1421"/>
                  </a:cubicBezTo>
                  <a:cubicBezTo>
                    <a:pt x="125" y="1427"/>
                    <a:pt x="125" y="1427"/>
                    <a:pt x="125" y="1427"/>
                  </a:cubicBezTo>
                  <a:cubicBezTo>
                    <a:pt x="127" y="1428"/>
                    <a:pt x="127" y="1431"/>
                    <a:pt x="125" y="1432"/>
                  </a:cubicBezTo>
                  <a:cubicBezTo>
                    <a:pt x="124" y="1433"/>
                    <a:pt x="123" y="1433"/>
                    <a:pt x="122" y="1433"/>
                  </a:cubicBezTo>
                  <a:cubicBezTo>
                    <a:pt x="121" y="1433"/>
                    <a:pt x="120" y="1433"/>
                    <a:pt x="120" y="1432"/>
                  </a:cubicBezTo>
                  <a:cubicBezTo>
                    <a:pt x="107" y="1420"/>
                    <a:pt x="107" y="1420"/>
                    <a:pt x="107" y="1420"/>
                  </a:cubicBezTo>
                  <a:cubicBezTo>
                    <a:pt x="106" y="1419"/>
                    <a:pt x="106" y="1419"/>
                    <a:pt x="106" y="1418"/>
                  </a:cubicBezTo>
                  <a:cubicBezTo>
                    <a:pt x="106" y="1417"/>
                    <a:pt x="106" y="1416"/>
                    <a:pt x="106" y="1415"/>
                  </a:cubicBezTo>
                  <a:cubicBezTo>
                    <a:pt x="106" y="1415"/>
                    <a:pt x="106" y="1414"/>
                    <a:pt x="107" y="1414"/>
                  </a:cubicBezTo>
                  <a:cubicBezTo>
                    <a:pt x="120" y="1401"/>
                    <a:pt x="120" y="1401"/>
                    <a:pt x="120" y="1401"/>
                  </a:cubicBezTo>
                  <a:cubicBezTo>
                    <a:pt x="121" y="1400"/>
                    <a:pt x="124" y="1400"/>
                    <a:pt x="125" y="1401"/>
                  </a:cubicBezTo>
                  <a:cubicBezTo>
                    <a:pt x="127" y="1403"/>
                    <a:pt x="127" y="1405"/>
                    <a:pt x="125" y="1407"/>
                  </a:cubicBezTo>
                  <a:cubicBezTo>
                    <a:pt x="119" y="1413"/>
                    <a:pt x="119" y="1413"/>
                    <a:pt x="119" y="1413"/>
                  </a:cubicBezTo>
                  <a:cubicBezTo>
                    <a:pt x="139" y="1413"/>
                    <a:pt x="139" y="1413"/>
                    <a:pt x="139" y="1413"/>
                  </a:cubicBezTo>
                  <a:cubicBezTo>
                    <a:pt x="141" y="1413"/>
                    <a:pt x="143" y="1414"/>
                    <a:pt x="143" y="1417"/>
                  </a:cubicBezTo>
                  <a:cubicBezTo>
                    <a:pt x="143" y="1419"/>
                    <a:pt x="141" y="1421"/>
                    <a:pt x="139" y="1421"/>
                  </a:cubicBezTo>
                  <a:close/>
                  <a:moveTo>
                    <a:pt x="377" y="1433"/>
                  </a:moveTo>
                  <a:cubicBezTo>
                    <a:pt x="358" y="1430"/>
                    <a:pt x="358" y="1430"/>
                    <a:pt x="358" y="1430"/>
                  </a:cubicBezTo>
                  <a:cubicBezTo>
                    <a:pt x="358" y="1418"/>
                    <a:pt x="358" y="1418"/>
                    <a:pt x="358" y="1418"/>
                  </a:cubicBezTo>
                  <a:cubicBezTo>
                    <a:pt x="377" y="1418"/>
                    <a:pt x="377" y="1418"/>
                    <a:pt x="377" y="1418"/>
                  </a:cubicBezTo>
                  <a:cubicBezTo>
                    <a:pt x="377" y="1433"/>
                    <a:pt x="377" y="1433"/>
                    <a:pt x="377" y="1433"/>
                  </a:cubicBezTo>
                  <a:cubicBezTo>
                    <a:pt x="377" y="1433"/>
                    <a:pt x="377" y="1433"/>
                    <a:pt x="377" y="1433"/>
                  </a:cubicBezTo>
                  <a:close/>
                  <a:moveTo>
                    <a:pt x="377" y="1416"/>
                  </a:moveTo>
                  <a:cubicBezTo>
                    <a:pt x="358" y="1416"/>
                    <a:pt x="358" y="1416"/>
                    <a:pt x="358" y="1416"/>
                  </a:cubicBezTo>
                  <a:cubicBezTo>
                    <a:pt x="358" y="1400"/>
                    <a:pt x="358" y="1400"/>
                    <a:pt x="358" y="1400"/>
                  </a:cubicBezTo>
                  <a:cubicBezTo>
                    <a:pt x="377" y="1398"/>
                    <a:pt x="377" y="1398"/>
                    <a:pt x="377" y="1398"/>
                  </a:cubicBezTo>
                  <a:cubicBezTo>
                    <a:pt x="377" y="1416"/>
                    <a:pt x="377" y="1416"/>
                    <a:pt x="377" y="1416"/>
                  </a:cubicBezTo>
                  <a:cubicBezTo>
                    <a:pt x="377" y="1416"/>
                    <a:pt x="377" y="1416"/>
                    <a:pt x="377" y="1416"/>
                  </a:cubicBezTo>
                  <a:close/>
                  <a:moveTo>
                    <a:pt x="401" y="1438"/>
                  </a:moveTo>
                  <a:cubicBezTo>
                    <a:pt x="379" y="1434"/>
                    <a:pt x="379" y="1434"/>
                    <a:pt x="379" y="1434"/>
                  </a:cubicBezTo>
                  <a:cubicBezTo>
                    <a:pt x="379" y="1418"/>
                    <a:pt x="379" y="1418"/>
                    <a:pt x="379" y="1418"/>
                  </a:cubicBezTo>
                  <a:cubicBezTo>
                    <a:pt x="401" y="1418"/>
                    <a:pt x="401" y="1418"/>
                    <a:pt x="401" y="1418"/>
                  </a:cubicBezTo>
                  <a:cubicBezTo>
                    <a:pt x="401" y="1438"/>
                    <a:pt x="401" y="1438"/>
                    <a:pt x="401" y="1438"/>
                  </a:cubicBezTo>
                  <a:cubicBezTo>
                    <a:pt x="401" y="1438"/>
                    <a:pt x="401" y="1438"/>
                    <a:pt x="401" y="1438"/>
                  </a:cubicBezTo>
                  <a:close/>
                  <a:moveTo>
                    <a:pt x="401" y="1416"/>
                  </a:moveTo>
                  <a:cubicBezTo>
                    <a:pt x="379" y="1416"/>
                    <a:pt x="379" y="1416"/>
                    <a:pt x="379" y="1416"/>
                  </a:cubicBezTo>
                  <a:cubicBezTo>
                    <a:pt x="379" y="1397"/>
                    <a:pt x="379" y="1397"/>
                    <a:pt x="379" y="1397"/>
                  </a:cubicBezTo>
                  <a:cubicBezTo>
                    <a:pt x="401" y="1395"/>
                    <a:pt x="401" y="1395"/>
                    <a:pt x="401" y="1395"/>
                  </a:cubicBezTo>
                  <a:cubicBezTo>
                    <a:pt x="401" y="1416"/>
                    <a:pt x="401" y="1416"/>
                    <a:pt x="401" y="1416"/>
                  </a:cubicBezTo>
                  <a:cubicBezTo>
                    <a:pt x="401" y="1416"/>
                    <a:pt x="401" y="1416"/>
                    <a:pt x="401" y="1416"/>
                  </a:cubicBezTo>
                  <a:close/>
                  <a:moveTo>
                    <a:pt x="636" y="1428"/>
                  </a:moveTo>
                  <a:cubicBezTo>
                    <a:pt x="633" y="1428"/>
                    <a:pt x="631" y="1427"/>
                    <a:pt x="629" y="1426"/>
                  </a:cubicBezTo>
                  <a:cubicBezTo>
                    <a:pt x="622" y="1433"/>
                    <a:pt x="622" y="1433"/>
                    <a:pt x="622" y="1433"/>
                  </a:cubicBezTo>
                  <a:cubicBezTo>
                    <a:pt x="621" y="1434"/>
                    <a:pt x="620" y="1435"/>
                    <a:pt x="619" y="1435"/>
                  </a:cubicBezTo>
                  <a:cubicBezTo>
                    <a:pt x="618" y="1435"/>
                    <a:pt x="617" y="1434"/>
                    <a:pt x="616" y="1433"/>
                  </a:cubicBezTo>
                  <a:cubicBezTo>
                    <a:pt x="615" y="1432"/>
                    <a:pt x="615" y="1429"/>
                    <a:pt x="616" y="1428"/>
                  </a:cubicBezTo>
                  <a:cubicBezTo>
                    <a:pt x="623" y="1421"/>
                    <a:pt x="623" y="1421"/>
                    <a:pt x="623" y="1421"/>
                  </a:cubicBezTo>
                  <a:cubicBezTo>
                    <a:pt x="622" y="1419"/>
                    <a:pt x="621" y="1416"/>
                    <a:pt x="621" y="1413"/>
                  </a:cubicBezTo>
                  <a:cubicBezTo>
                    <a:pt x="621" y="1405"/>
                    <a:pt x="628" y="1399"/>
                    <a:pt x="636" y="1399"/>
                  </a:cubicBezTo>
                  <a:cubicBezTo>
                    <a:pt x="644" y="1399"/>
                    <a:pt x="650" y="1405"/>
                    <a:pt x="650" y="1413"/>
                  </a:cubicBezTo>
                  <a:cubicBezTo>
                    <a:pt x="650" y="1421"/>
                    <a:pt x="644" y="1428"/>
                    <a:pt x="636" y="1428"/>
                  </a:cubicBezTo>
                  <a:close/>
                  <a:moveTo>
                    <a:pt x="711" y="1318"/>
                  </a:moveTo>
                  <a:cubicBezTo>
                    <a:pt x="45" y="1318"/>
                    <a:pt x="45" y="1318"/>
                    <a:pt x="45" y="1318"/>
                  </a:cubicBezTo>
                  <a:cubicBezTo>
                    <a:pt x="45" y="165"/>
                    <a:pt x="45" y="165"/>
                    <a:pt x="45" y="165"/>
                  </a:cubicBezTo>
                  <a:cubicBezTo>
                    <a:pt x="711" y="165"/>
                    <a:pt x="711" y="165"/>
                    <a:pt x="711" y="165"/>
                  </a:cubicBezTo>
                  <a:cubicBezTo>
                    <a:pt x="711" y="1318"/>
                    <a:pt x="711" y="1318"/>
                    <a:pt x="711" y="1318"/>
                  </a:cubicBezTo>
                  <a:cubicBezTo>
                    <a:pt x="711" y="1318"/>
                    <a:pt x="711" y="1318"/>
                    <a:pt x="711" y="1318"/>
                  </a:cubicBezTo>
                  <a:close/>
                  <a:moveTo>
                    <a:pt x="386" y="1189"/>
                  </a:moveTo>
                  <a:cubicBezTo>
                    <a:pt x="524" y="1189"/>
                    <a:pt x="524" y="1189"/>
                    <a:pt x="524" y="1189"/>
                  </a:cubicBezTo>
                  <a:cubicBezTo>
                    <a:pt x="524" y="1050"/>
                    <a:pt x="524" y="1050"/>
                    <a:pt x="524" y="1050"/>
                  </a:cubicBezTo>
                  <a:cubicBezTo>
                    <a:pt x="386" y="1050"/>
                    <a:pt x="386" y="1050"/>
                    <a:pt x="386" y="1050"/>
                  </a:cubicBezTo>
                  <a:cubicBezTo>
                    <a:pt x="386" y="1189"/>
                    <a:pt x="386" y="1189"/>
                    <a:pt x="386" y="1189"/>
                  </a:cubicBezTo>
                  <a:cubicBezTo>
                    <a:pt x="386" y="1189"/>
                    <a:pt x="386" y="1189"/>
                    <a:pt x="386" y="1189"/>
                  </a:cubicBezTo>
                  <a:close/>
                  <a:moveTo>
                    <a:pt x="386" y="429"/>
                  </a:moveTo>
                  <a:cubicBezTo>
                    <a:pt x="386" y="568"/>
                    <a:pt x="386" y="568"/>
                    <a:pt x="386" y="568"/>
                  </a:cubicBezTo>
                  <a:cubicBezTo>
                    <a:pt x="524" y="568"/>
                    <a:pt x="524" y="568"/>
                    <a:pt x="524" y="568"/>
                  </a:cubicBezTo>
                  <a:cubicBezTo>
                    <a:pt x="524" y="429"/>
                    <a:pt x="524" y="429"/>
                    <a:pt x="524" y="429"/>
                  </a:cubicBezTo>
                  <a:cubicBezTo>
                    <a:pt x="386" y="429"/>
                    <a:pt x="386" y="429"/>
                    <a:pt x="386" y="429"/>
                  </a:cubicBezTo>
                  <a:cubicBezTo>
                    <a:pt x="386" y="429"/>
                    <a:pt x="386" y="429"/>
                    <a:pt x="386" y="429"/>
                  </a:cubicBezTo>
                  <a:close/>
                  <a:moveTo>
                    <a:pt x="386" y="584"/>
                  </a:moveTo>
                  <a:cubicBezTo>
                    <a:pt x="386" y="723"/>
                    <a:pt x="386" y="723"/>
                    <a:pt x="386" y="723"/>
                  </a:cubicBezTo>
                  <a:cubicBezTo>
                    <a:pt x="524" y="723"/>
                    <a:pt x="524" y="723"/>
                    <a:pt x="524" y="723"/>
                  </a:cubicBezTo>
                  <a:cubicBezTo>
                    <a:pt x="524" y="584"/>
                    <a:pt x="524" y="584"/>
                    <a:pt x="524" y="584"/>
                  </a:cubicBezTo>
                  <a:cubicBezTo>
                    <a:pt x="386" y="584"/>
                    <a:pt x="386" y="584"/>
                    <a:pt x="386" y="584"/>
                  </a:cubicBezTo>
                  <a:cubicBezTo>
                    <a:pt x="386" y="584"/>
                    <a:pt x="386" y="584"/>
                    <a:pt x="386" y="584"/>
                  </a:cubicBezTo>
                  <a:close/>
                </a:path>
              </a:pathLst>
            </a:custGeom>
            <a:solidFill>
              <a:srgbClr val="F3F3F4">
                <a:lumMod val="10000"/>
              </a:srgbClr>
            </a:solidFill>
            <a:ln>
              <a:noFill/>
            </a:ln>
          </p:spPr>
          <p:txBody>
            <a:bodyPr vert="horz" wrap="square" lIns="165752" tIns="82876" rIns="165752" bIns="828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nvGrpSpPr>
            <p:cNvPr id="108" name="Group 107">
              <a:extLst>
                <a:ext uri="{FF2B5EF4-FFF2-40B4-BE49-F238E27FC236}">
                  <a16:creationId xmlns:a16="http://schemas.microsoft.com/office/drawing/2014/main" id="{77EFEB5E-9A1C-4B4B-8B3E-797A9B042598}"/>
                </a:ext>
              </a:extLst>
            </p:cNvPr>
            <p:cNvGrpSpPr/>
            <p:nvPr/>
          </p:nvGrpSpPr>
          <p:grpSpPr>
            <a:xfrm>
              <a:off x="5228961" y="2791085"/>
              <a:ext cx="556711" cy="556127"/>
              <a:chOff x="5228961" y="2791085"/>
              <a:chExt cx="777982" cy="777165"/>
            </a:xfrm>
          </p:grpSpPr>
          <p:sp>
            <p:nvSpPr>
              <p:cNvPr id="115" name="Freeform 6">
                <a:extLst>
                  <a:ext uri="{FF2B5EF4-FFF2-40B4-BE49-F238E27FC236}">
                    <a16:creationId xmlns:a16="http://schemas.microsoft.com/office/drawing/2014/main" id="{A8CB2465-2D26-4A9D-A1D1-7CF667F97D7C}"/>
                  </a:ext>
                </a:extLst>
              </p:cNvPr>
              <p:cNvSpPr>
                <a:spLocks noChangeAspect="1" noEditPoints="1"/>
              </p:cNvSpPr>
              <p:nvPr/>
            </p:nvSpPr>
            <p:spPr bwMode="auto">
              <a:xfrm>
                <a:off x="5228961" y="2791085"/>
                <a:ext cx="777982" cy="777165"/>
              </a:xfrm>
              <a:prstGeom prst="ellipse">
                <a:avLst/>
              </a:prstGeom>
              <a:solidFill>
                <a:schemeClr val="tx1"/>
              </a:solidFill>
              <a:ln>
                <a:noFill/>
              </a:ln>
            </p:spPr>
            <p:txBody>
              <a:bodyPr vert="horz" wrap="square" lIns="165752" tIns="82876" rIns="165752" bIns="828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sp>
            <p:nvSpPr>
              <p:cNvPr id="116" name="Freeform 6">
                <a:extLst>
                  <a:ext uri="{FF2B5EF4-FFF2-40B4-BE49-F238E27FC236}">
                    <a16:creationId xmlns:a16="http://schemas.microsoft.com/office/drawing/2014/main" id="{57E57368-D60B-43AB-8BAE-C82926077172}"/>
                  </a:ext>
                </a:extLst>
              </p:cNvPr>
              <p:cNvSpPr>
                <a:spLocks noChangeAspect="1" noEditPoints="1"/>
              </p:cNvSpPr>
              <p:nvPr/>
            </p:nvSpPr>
            <p:spPr bwMode="auto">
              <a:xfrm>
                <a:off x="5296472" y="2858525"/>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65752" tIns="82876" rIns="165752" bIns="828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grpSp>
          <p:nvGrpSpPr>
            <p:cNvPr id="109" name="Group 108">
              <a:extLst>
                <a:ext uri="{FF2B5EF4-FFF2-40B4-BE49-F238E27FC236}">
                  <a16:creationId xmlns:a16="http://schemas.microsoft.com/office/drawing/2014/main" id="{20BCCDBD-D662-4848-9A14-45A8DD299518}"/>
                </a:ext>
              </a:extLst>
            </p:cNvPr>
            <p:cNvGrpSpPr/>
            <p:nvPr/>
          </p:nvGrpSpPr>
          <p:grpSpPr>
            <a:xfrm>
              <a:off x="3553524" y="2742791"/>
              <a:ext cx="556711" cy="556127"/>
              <a:chOff x="3553524" y="2742791"/>
              <a:chExt cx="777982" cy="777165"/>
            </a:xfrm>
          </p:grpSpPr>
          <p:sp>
            <p:nvSpPr>
              <p:cNvPr id="113" name="Freeform 6">
                <a:extLst>
                  <a:ext uri="{FF2B5EF4-FFF2-40B4-BE49-F238E27FC236}">
                    <a16:creationId xmlns:a16="http://schemas.microsoft.com/office/drawing/2014/main" id="{CD527ADB-C84B-4295-86DF-A5506819751C}"/>
                  </a:ext>
                </a:extLst>
              </p:cNvPr>
              <p:cNvSpPr>
                <a:spLocks noChangeAspect="1" noEditPoints="1"/>
              </p:cNvSpPr>
              <p:nvPr/>
            </p:nvSpPr>
            <p:spPr bwMode="auto">
              <a:xfrm>
                <a:off x="3553524" y="2742791"/>
                <a:ext cx="777982" cy="777165"/>
              </a:xfrm>
              <a:prstGeom prst="ellipse">
                <a:avLst/>
              </a:prstGeom>
              <a:solidFill>
                <a:schemeClr val="tx1"/>
              </a:solidFill>
              <a:ln>
                <a:noFill/>
              </a:ln>
            </p:spPr>
            <p:txBody>
              <a:bodyPr vert="horz" wrap="square" lIns="165752" tIns="82876" rIns="165752" bIns="828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sp>
            <p:nvSpPr>
              <p:cNvPr id="114" name="Freeform 6">
                <a:extLst>
                  <a:ext uri="{FF2B5EF4-FFF2-40B4-BE49-F238E27FC236}">
                    <a16:creationId xmlns:a16="http://schemas.microsoft.com/office/drawing/2014/main" id="{22D83315-1B45-4B98-802A-E963358E630F}"/>
                  </a:ext>
                </a:extLst>
              </p:cNvPr>
              <p:cNvSpPr>
                <a:spLocks noChangeAspect="1" noEditPoints="1"/>
              </p:cNvSpPr>
              <p:nvPr/>
            </p:nvSpPr>
            <p:spPr bwMode="auto">
              <a:xfrm>
                <a:off x="3621035" y="2810231"/>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65752" tIns="82876" rIns="165752" bIns="828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grpSp>
          <p:nvGrpSpPr>
            <p:cNvPr id="110" name="Group 109">
              <a:extLst>
                <a:ext uri="{FF2B5EF4-FFF2-40B4-BE49-F238E27FC236}">
                  <a16:creationId xmlns:a16="http://schemas.microsoft.com/office/drawing/2014/main" id="{307B4217-98DE-4B0E-A3C3-E22910E67E64}"/>
                </a:ext>
              </a:extLst>
            </p:cNvPr>
            <p:cNvGrpSpPr/>
            <p:nvPr/>
          </p:nvGrpSpPr>
          <p:grpSpPr>
            <a:xfrm>
              <a:off x="1894631" y="2738026"/>
              <a:ext cx="556711" cy="556127"/>
              <a:chOff x="1894631" y="2738026"/>
              <a:chExt cx="777982" cy="777165"/>
            </a:xfrm>
          </p:grpSpPr>
          <p:sp>
            <p:nvSpPr>
              <p:cNvPr id="111" name="Freeform 6">
                <a:extLst>
                  <a:ext uri="{FF2B5EF4-FFF2-40B4-BE49-F238E27FC236}">
                    <a16:creationId xmlns:a16="http://schemas.microsoft.com/office/drawing/2014/main" id="{112C4252-8287-418E-A263-9627AC0B5A4F}"/>
                  </a:ext>
                </a:extLst>
              </p:cNvPr>
              <p:cNvSpPr>
                <a:spLocks noChangeAspect="1" noEditPoints="1"/>
              </p:cNvSpPr>
              <p:nvPr/>
            </p:nvSpPr>
            <p:spPr bwMode="auto">
              <a:xfrm>
                <a:off x="1894631" y="2738026"/>
                <a:ext cx="777982" cy="777165"/>
              </a:xfrm>
              <a:prstGeom prst="ellipse">
                <a:avLst/>
              </a:prstGeom>
              <a:solidFill>
                <a:schemeClr val="tx1"/>
              </a:solidFill>
              <a:ln>
                <a:noFill/>
              </a:ln>
            </p:spPr>
            <p:txBody>
              <a:bodyPr vert="horz" wrap="square" lIns="165752" tIns="82876" rIns="165752" bIns="828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sp>
            <p:nvSpPr>
              <p:cNvPr id="112" name="Freeform 6">
                <a:extLst>
                  <a:ext uri="{FF2B5EF4-FFF2-40B4-BE49-F238E27FC236}">
                    <a16:creationId xmlns:a16="http://schemas.microsoft.com/office/drawing/2014/main" id="{35231E3D-B0BD-454A-9959-24B0DA899503}"/>
                  </a:ext>
                </a:extLst>
              </p:cNvPr>
              <p:cNvSpPr>
                <a:spLocks noChangeAspect="1" noEditPoints="1"/>
              </p:cNvSpPr>
              <p:nvPr/>
            </p:nvSpPr>
            <p:spPr bwMode="auto">
              <a:xfrm>
                <a:off x="1962142" y="2805466"/>
                <a:ext cx="642960" cy="642285"/>
              </a:xfrm>
              <a:custGeom>
                <a:avLst/>
                <a:gdLst>
                  <a:gd name="T0" fmla="*/ 202 w 404"/>
                  <a:gd name="T1" fmla="*/ 0 h 404"/>
                  <a:gd name="T2" fmla="*/ 0 w 404"/>
                  <a:gd name="T3" fmla="*/ 202 h 404"/>
                  <a:gd name="T4" fmla="*/ 202 w 404"/>
                  <a:gd name="T5" fmla="*/ 404 h 404"/>
                  <a:gd name="T6" fmla="*/ 404 w 404"/>
                  <a:gd name="T7" fmla="*/ 202 h 404"/>
                  <a:gd name="T8" fmla="*/ 202 w 404"/>
                  <a:gd name="T9" fmla="*/ 0 h 404"/>
                  <a:gd name="T10" fmla="*/ 280 w 404"/>
                  <a:gd name="T11" fmla="*/ 315 h 404"/>
                  <a:gd name="T12" fmla="*/ 202 w 404"/>
                  <a:gd name="T13" fmla="*/ 236 h 404"/>
                  <a:gd name="T14" fmla="*/ 126 w 404"/>
                  <a:gd name="T15" fmla="*/ 311 h 404"/>
                  <a:gd name="T16" fmla="*/ 93 w 404"/>
                  <a:gd name="T17" fmla="*/ 278 h 404"/>
                  <a:gd name="T18" fmla="*/ 169 w 404"/>
                  <a:gd name="T19" fmla="*/ 203 h 404"/>
                  <a:gd name="T20" fmla="*/ 90 w 404"/>
                  <a:gd name="T21" fmla="*/ 124 h 404"/>
                  <a:gd name="T22" fmla="*/ 124 w 404"/>
                  <a:gd name="T23" fmla="*/ 90 h 404"/>
                  <a:gd name="T24" fmla="*/ 203 w 404"/>
                  <a:gd name="T25" fmla="*/ 168 h 404"/>
                  <a:gd name="T26" fmla="*/ 280 w 404"/>
                  <a:gd name="T27" fmla="*/ 91 h 404"/>
                  <a:gd name="T28" fmla="*/ 313 w 404"/>
                  <a:gd name="T29" fmla="*/ 124 h 404"/>
                  <a:gd name="T30" fmla="*/ 236 w 404"/>
                  <a:gd name="T31" fmla="*/ 201 h 404"/>
                  <a:gd name="T32" fmla="*/ 315 w 404"/>
                  <a:gd name="T33" fmla="*/ 280 h 404"/>
                  <a:gd name="T34" fmla="*/ 280 w 404"/>
                  <a:gd name="T35" fmla="*/ 31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404">
                    <a:moveTo>
                      <a:pt x="202" y="0"/>
                    </a:moveTo>
                    <a:cubicBezTo>
                      <a:pt x="91" y="0"/>
                      <a:pt x="0" y="90"/>
                      <a:pt x="0" y="202"/>
                    </a:cubicBezTo>
                    <a:cubicBezTo>
                      <a:pt x="0" y="313"/>
                      <a:pt x="91" y="404"/>
                      <a:pt x="202" y="404"/>
                    </a:cubicBezTo>
                    <a:cubicBezTo>
                      <a:pt x="314" y="404"/>
                      <a:pt x="404" y="313"/>
                      <a:pt x="404" y="202"/>
                    </a:cubicBezTo>
                    <a:cubicBezTo>
                      <a:pt x="404" y="90"/>
                      <a:pt x="314" y="0"/>
                      <a:pt x="202" y="0"/>
                    </a:cubicBezTo>
                    <a:close/>
                    <a:moveTo>
                      <a:pt x="280" y="315"/>
                    </a:moveTo>
                    <a:cubicBezTo>
                      <a:pt x="202" y="236"/>
                      <a:pt x="202" y="236"/>
                      <a:pt x="202" y="236"/>
                    </a:cubicBezTo>
                    <a:cubicBezTo>
                      <a:pt x="126" y="311"/>
                      <a:pt x="126" y="311"/>
                      <a:pt x="126" y="311"/>
                    </a:cubicBezTo>
                    <a:cubicBezTo>
                      <a:pt x="93" y="278"/>
                      <a:pt x="93" y="278"/>
                      <a:pt x="93" y="278"/>
                    </a:cubicBezTo>
                    <a:cubicBezTo>
                      <a:pt x="169" y="203"/>
                      <a:pt x="169" y="203"/>
                      <a:pt x="169" y="203"/>
                    </a:cubicBezTo>
                    <a:cubicBezTo>
                      <a:pt x="90" y="124"/>
                      <a:pt x="90" y="124"/>
                      <a:pt x="90" y="124"/>
                    </a:cubicBezTo>
                    <a:cubicBezTo>
                      <a:pt x="124" y="90"/>
                      <a:pt x="124" y="90"/>
                      <a:pt x="124" y="90"/>
                    </a:cubicBezTo>
                    <a:cubicBezTo>
                      <a:pt x="203" y="168"/>
                      <a:pt x="203" y="168"/>
                      <a:pt x="203" y="168"/>
                    </a:cubicBezTo>
                    <a:cubicBezTo>
                      <a:pt x="280" y="91"/>
                      <a:pt x="280" y="91"/>
                      <a:pt x="280" y="91"/>
                    </a:cubicBezTo>
                    <a:cubicBezTo>
                      <a:pt x="313" y="124"/>
                      <a:pt x="313" y="124"/>
                      <a:pt x="313" y="124"/>
                    </a:cubicBezTo>
                    <a:cubicBezTo>
                      <a:pt x="236" y="201"/>
                      <a:pt x="236" y="201"/>
                      <a:pt x="236" y="201"/>
                    </a:cubicBezTo>
                    <a:cubicBezTo>
                      <a:pt x="315" y="280"/>
                      <a:pt x="315" y="280"/>
                      <a:pt x="315" y="280"/>
                    </a:cubicBezTo>
                    <a:lnTo>
                      <a:pt x="280" y="315"/>
                    </a:lnTo>
                    <a:close/>
                  </a:path>
                </a:pathLst>
              </a:custGeom>
              <a:solidFill>
                <a:srgbClr val="E81122"/>
              </a:solidFill>
              <a:ln>
                <a:noFill/>
              </a:ln>
            </p:spPr>
            <p:txBody>
              <a:bodyPr vert="horz" wrap="square" lIns="165752" tIns="82876" rIns="165752" bIns="828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7410" rtl="0" eaLnBrk="1" fontAlgn="auto" latinLnBrk="0" hangingPunct="1">
                  <a:lnSpc>
                    <a:spcPct val="100000"/>
                  </a:lnSpc>
                  <a:spcBef>
                    <a:spcPts val="0"/>
                  </a:spcBef>
                  <a:spcAft>
                    <a:spcPts val="0"/>
                  </a:spcAft>
                  <a:buClrTx/>
                  <a:buSzTx/>
                  <a:buFontTx/>
                  <a:buNone/>
                  <a:tabLst/>
                  <a:defRPr/>
                </a:pPr>
                <a:endParaRPr kumimoji="0" lang="en-US" sz="3333" b="0" i="0" u="none" strike="noStrike" kern="0" cap="none" spc="0" normalizeH="0" baseline="0" noProof="0">
                  <a:ln>
                    <a:noFill/>
                  </a:ln>
                  <a:solidFill>
                    <a:srgbClr val="979796"/>
                  </a:solidFill>
                  <a:effectLst/>
                  <a:uLnTx/>
                  <a:uFillTx/>
                  <a:latin typeface="Segoe UI"/>
                  <a:ea typeface="+mn-ea"/>
                  <a:cs typeface="+mn-cs"/>
                </a:endParaRPr>
              </a:p>
            </p:txBody>
          </p:sp>
        </p:grpSp>
      </p:grpSp>
      <p:grpSp>
        <p:nvGrpSpPr>
          <p:cNvPr id="98" name="Group 97">
            <a:extLst>
              <a:ext uri="{FF2B5EF4-FFF2-40B4-BE49-F238E27FC236}">
                <a16:creationId xmlns:a16="http://schemas.microsoft.com/office/drawing/2014/main" id="{5F4A9F11-A904-4A52-AB70-47D58AA95DF3}"/>
              </a:ext>
            </a:extLst>
          </p:cNvPr>
          <p:cNvGrpSpPr/>
          <p:nvPr/>
        </p:nvGrpSpPr>
        <p:grpSpPr>
          <a:xfrm>
            <a:off x="10915119" y="-1796"/>
            <a:ext cx="1232452" cy="788705"/>
            <a:chOff x="10900742" y="285751"/>
            <a:chExt cx="1232452" cy="803082"/>
          </a:xfrm>
          <a:effectLst>
            <a:outerShdw blurRad="50800" dist="38100" dir="2700000" algn="tl" rotWithShape="0">
              <a:prstClr val="black">
                <a:alpha val="40000"/>
              </a:prstClr>
            </a:outerShdw>
          </a:effectLst>
        </p:grpSpPr>
        <p:sp>
          <p:nvSpPr>
            <p:cNvPr id="100" name="Flowchart: Off-page Connector 99">
              <a:extLst>
                <a:ext uri="{FF2B5EF4-FFF2-40B4-BE49-F238E27FC236}">
                  <a16:creationId xmlns:a16="http://schemas.microsoft.com/office/drawing/2014/main" id="{FF199CFE-C6E5-435E-8D2E-4708FB830389}"/>
                </a:ext>
              </a:extLst>
            </p:cNvPr>
            <p:cNvSpPr/>
            <p:nvPr/>
          </p:nvSpPr>
          <p:spPr bwMode="auto">
            <a:xfrm>
              <a:off x="10900742" y="285751"/>
              <a:ext cx="1121134" cy="803082"/>
            </a:xfrm>
            <a:prstGeom prst="flowChartOffpageConnector">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1" name="TextBox 27">
              <a:extLst>
                <a:ext uri="{FF2B5EF4-FFF2-40B4-BE49-F238E27FC236}">
                  <a16:creationId xmlns:a16="http://schemas.microsoft.com/office/drawing/2014/main" id="{7F5B59B9-AB8C-46D1-B483-69527AE46D28}"/>
                </a:ext>
              </a:extLst>
            </p:cNvPr>
            <p:cNvSpPr txBox="1"/>
            <p:nvPr/>
          </p:nvSpPr>
          <p:spPr>
            <a:xfrm>
              <a:off x="10900742" y="373360"/>
              <a:ext cx="1232452" cy="627864"/>
            </a:xfrm>
            <a:prstGeom prst="rect">
              <a:avLst/>
            </a:prstGeom>
            <a:noFill/>
            <a:ln>
              <a:noFill/>
            </a:ln>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Aft>
                  <a:spcPts val="600"/>
                </a:spcAft>
                <a:defRPr/>
              </a:pPr>
              <a:r>
                <a:rPr lang="en-US" sz="1200" b="1">
                  <a:solidFill>
                    <a:srgbClr val="FFFFFF"/>
                  </a:solidFill>
                </a:rPr>
                <a:t>CONTENT </a:t>
              </a:r>
              <a:br>
                <a:rPr lang="en-US" sz="1200" b="1">
                  <a:solidFill>
                    <a:srgbClr val="FFFFFF"/>
                  </a:solidFill>
                </a:rPr>
              </a:br>
              <a:r>
                <a:rPr lang="en-US" sz="1200" b="1">
                  <a:solidFill>
                    <a:srgbClr val="FFFFFF"/>
                  </a:solidFill>
                </a:rPr>
                <a:t>NOTE</a:t>
              </a:r>
            </a:p>
          </p:txBody>
        </p:sp>
      </p:grpSp>
      <p:sp>
        <p:nvSpPr>
          <p:cNvPr id="99" name="Rectangle 98">
            <a:extLst>
              <a:ext uri="{FF2B5EF4-FFF2-40B4-BE49-F238E27FC236}">
                <a16:creationId xmlns:a16="http://schemas.microsoft.com/office/drawing/2014/main" id="{C2F91CE1-533F-4964-AC43-07FA174D5BB2}"/>
              </a:ext>
            </a:extLst>
          </p:cNvPr>
          <p:cNvSpPr/>
          <p:nvPr/>
        </p:nvSpPr>
        <p:spPr bwMode="auto">
          <a:xfrm>
            <a:off x="3909538" y="-1797"/>
            <a:ext cx="4973178" cy="631765"/>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45720" rIns="4572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099" fontAlgn="base">
              <a:spcBef>
                <a:spcPct val="0"/>
              </a:spcBef>
              <a:spcAft>
                <a:spcPct val="0"/>
              </a:spcAft>
              <a:defRPr/>
            </a:pP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This slide is</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required for all partner-facing decks</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endParaRPr lang="en-US" sz="1400">
              <a:solidFill>
                <a:srgbClr val="353535"/>
              </a:solidFill>
              <a:latin typeface="Segoe UI Semilight"/>
              <a:ea typeface="Segoe UI" pitchFamily="34" charset="0"/>
              <a:cs typeface="Segoe UI" pitchFamily="34" charset="0"/>
            </a:endParaRPr>
          </a:p>
          <a:p>
            <a:pPr defTabSz="914099">
              <a:spcBef>
                <a:spcPct val="0"/>
              </a:spcBef>
              <a:spcAft>
                <a:spcPct val="0"/>
              </a:spcAft>
              <a:defRPr/>
            </a:pP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Please</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delete</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lang="en-US" sz="1400" b="1">
                <a:solidFill>
                  <a:srgbClr val="353535"/>
                </a:solidFill>
                <a:latin typeface="Segoe UI Semilight"/>
                <a:cs typeface="Segoe UI"/>
              </a:rPr>
              <a:t>this</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box</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but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keep</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the</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 </a:t>
            </a:r>
            <a:r>
              <a:rPr kumimoji="0" lang="en-US" sz="1400" b="1" i="0" u="none" strike="noStrike" kern="1200" cap="none" spc="0" normalizeH="0" baseline="0" noProof="0">
                <a:ln>
                  <a:noFill/>
                </a:ln>
                <a:solidFill>
                  <a:srgbClr val="353535"/>
                </a:solidFill>
                <a:effectLst/>
                <a:uLnTx/>
                <a:uFillTx/>
                <a:latin typeface="Segoe UI Semilight"/>
                <a:ea typeface="Segoe UI" pitchFamily="34" charset="0"/>
                <a:cs typeface="Segoe UI"/>
              </a:rPr>
              <a:t>slide</a:t>
            </a:r>
            <a:r>
              <a:rPr kumimoji="0" lang="hr-HR" sz="1400" b="1" i="0" u="none" strike="noStrike" kern="1200" cap="none" spc="0" normalizeH="0" baseline="0" noProof="0">
                <a:ln>
                  <a:noFill/>
                </a:ln>
                <a:solidFill>
                  <a:srgbClr val="353535"/>
                </a:solidFill>
                <a:effectLst/>
                <a:uLnTx/>
                <a:uFillTx/>
                <a:latin typeface="Segoe UI Semilight"/>
                <a:ea typeface="Segoe UI" pitchFamily="34" charset="0"/>
                <a:cs typeface="Segoe UI"/>
              </a:rPr>
              <a:t>.</a:t>
            </a:r>
            <a:r>
              <a:rPr lang="hr-HR" sz="1400" b="1">
                <a:solidFill>
                  <a:srgbClr val="353535"/>
                </a:solidFill>
                <a:latin typeface="Segoe UI Semilight"/>
                <a:ea typeface="Segoe UI" pitchFamily="34" charset="0"/>
                <a:cs typeface="Segoe UI"/>
              </a:rPr>
              <a:t> </a:t>
            </a:r>
            <a:endParaRPr lang="en-US" sz="1400">
              <a:solidFill>
                <a:srgbClr val="353535"/>
              </a:solidFill>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197146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2"/>
          <a:stretch>
            <a:fillRect/>
          </a:stretch>
        </p:blipFill>
        <p:spPr bwMode="black">
          <a:xfrm>
            <a:off x="279400" y="255588"/>
            <a:ext cx="1168400" cy="250200"/>
          </a:xfrm>
          <a:prstGeom prst="rect">
            <a:avLst/>
          </a:prstGeom>
        </p:spPr>
      </p:pic>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3352799" y="2065951"/>
            <a:ext cx="6888481" cy="25013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need to keep better track of what’s happening in my business.”</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2962094"/>
            <a:ext cx="6408420" cy="2160271"/>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With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Dynamic Arrays</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 in Microsoft Excel, you can track and gain a better understanding of your business data. Write a single formula that returns an array of values, build better spreadsheets faster with fewer formulas and fewer errors, and expedite calculations and insights with six new functions: FILTER, SORT, SORTBY, UNIQUE, SEQUENCE, and RANDARRAY.</a:t>
            </a:r>
          </a:p>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And with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Catch Up Highlights</a:t>
            </a:r>
            <a:r>
              <a:rPr lang="en-US" sz="1400">
                <a:solidFill>
                  <a:srgbClr val="000000"/>
                </a:solidFill>
                <a:latin typeface="Segoe UI Semilight" panose="020B0402040204020203" pitchFamily="34" charset="0"/>
                <a:cs typeface="Segoe UI Semilight" panose="020B0402040204020203" pitchFamily="34" charset="0"/>
              </a:rPr>
              <a:t>,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you can stay up to date with the latest changes in any of your shared documents, spreadsheets, and presentations. You’ll automatically be notified of any updates made while you were away from a document, so you’re always aware of important changes.</a:t>
            </a:r>
          </a:p>
        </p:txBody>
      </p:sp>
      <p:sp>
        <p:nvSpPr>
          <p:cNvPr id="13" name="TextBox 12">
            <a:extLst>
              <a:ext uri="{FF2B5EF4-FFF2-40B4-BE49-F238E27FC236}">
                <a16:creationId xmlns:a16="http://schemas.microsoft.com/office/drawing/2014/main" id="{D7AB4D2F-4182-4944-BE9D-62EE28D29C53}"/>
              </a:ext>
            </a:extLst>
          </p:cNvPr>
          <p:cNvSpPr txBox="1"/>
          <p:nvPr/>
        </p:nvSpPr>
        <p:spPr>
          <a:xfrm>
            <a:off x="685800" y="2962094"/>
            <a:ext cx="2209800" cy="369332"/>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Consideration</a:t>
            </a:r>
            <a:endParaRPr lang="en-US"/>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Customer need 2</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9" name="Graphic 18">
            <a:extLst>
              <a:ext uri="{FF2B5EF4-FFF2-40B4-BE49-F238E27FC236}">
                <a16:creationId xmlns:a16="http://schemas.microsoft.com/office/drawing/2014/main" id="{AEFBB85F-F7FB-4F21-B4C3-581026385A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0736019" y="0"/>
            <a:ext cx="1455981" cy="1455981"/>
          </a:xfrm>
          <a:prstGeom prst="rect">
            <a:avLst/>
          </a:prstGeom>
        </p:spPr>
      </p:pic>
      <p:sp>
        <p:nvSpPr>
          <p:cNvPr id="20" name="Title 9">
            <a:extLst>
              <a:ext uri="{FF2B5EF4-FFF2-40B4-BE49-F238E27FC236}">
                <a16:creationId xmlns:a16="http://schemas.microsoft.com/office/drawing/2014/main" id="{A8056DFB-8F2E-45AD-817C-2407B08D5401}"/>
              </a:ext>
            </a:extLst>
          </p:cNvPr>
          <p:cNvSpPr txBox="1">
            <a:spLocks/>
          </p:cNvSpPr>
          <p:nvPr/>
        </p:nvSpPr>
        <p:spPr>
          <a:xfrm>
            <a:off x="388212" y="835081"/>
            <a:ext cx="2669619" cy="1172629"/>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Start a discussion based on core pillars</a:t>
            </a:r>
          </a:p>
        </p:txBody>
      </p:sp>
      <p:sp>
        <p:nvSpPr>
          <p:cNvPr id="21" name="Rectangle 20">
            <a:extLst>
              <a:ext uri="{FF2B5EF4-FFF2-40B4-BE49-F238E27FC236}">
                <a16:creationId xmlns:a16="http://schemas.microsoft.com/office/drawing/2014/main" id="{B2FD6FA7-EA5C-44FF-A958-C2C94D5AD2DE}"/>
              </a:ext>
            </a:extLst>
          </p:cNvPr>
          <p:cNvSpPr/>
          <p:nvPr/>
        </p:nvSpPr>
        <p:spPr>
          <a:xfrm>
            <a:off x="0" y="5671743"/>
            <a:ext cx="1186257" cy="1186257"/>
          </a:xfrm>
          <a:prstGeom prst="rect">
            <a:avLst/>
          </a:prstGeom>
          <a:solidFill>
            <a:srgbClr val="107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1AF69754-D0F6-47AE-A809-46D134E08B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186256" y="5671742"/>
            <a:ext cx="1186257" cy="1186257"/>
          </a:xfrm>
          <a:prstGeom prst="rect">
            <a:avLst/>
          </a:prstGeom>
        </p:spPr>
      </p:pic>
      <p:pic>
        <p:nvPicPr>
          <p:cNvPr id="23" name="Graphic 22">
            <a:extLst>
              <a:ext uri="{FF2B5EF4-FFF2-40B4-BE49-F238E27FC236}">
                <a16:creationId xmlns:a16="http://schemas.microsoft.com/office/drawing/2014/main" id="{218CC4D3-D100-4AD6-BBB8-D0BF8AC211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1" y="4485486"/>
            <a:ext cx="1186257" cy="1186257"/>
          </a:xfrm>
          <a:prstGeom prst="rect">
            <a:avLst/>
          </a:prstGeom>
        </p:spPr>
      </p:pic>
      <p:sp>
        <p:nvSpPr>
          <p:cNvPr id="14" name="Text Placeholder 10">
            <a:extLst>
              <a:ext uri="{FF2B5EF4-FFF2-40B4-BE49-F238E27FC236}">
                <a16:creationId xmlns:a16="http://schemas.microsoft.com/office/drawing/2014/main" id="{6CF6DD89-E2AE-4C4E-B44C-09536AD39667}"/>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18</a:t>
            </a:r>
          </a:p>
        </p:txBody>
      </p:sp>
    </p:spTree>
    <p:extLst>
      <p:ext uri="{BB962C8B-B14F-4D97-AF65-F5344CB8AC3E}">
        <p14:creationId xmlns:p14="http://schemas.microsoft.com/office/powerpoint/2010/main" val="372109243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F0D954C3-9DE1-4F17-B52E-236D7F09AC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81" y="1273"/>
            <a:ext cx="3593205" cy="3903995"/>
          </a:xfrm>
          <a:prstGeom prst="rect">
            <a:avLst/>
          </a:prstGeom>
        </p:spPr>
      </p:pic>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4"/>
          <a:stretch>
            <a:fillRect/>
          </a:stretch>
        </p:blipFill>
        <p:spPr bwMode="black">
          <a:xfrm>
            <a:off x="279400" y="255588"/>
            <a:ext cx="1168400" cy="250200"/>
          </a:xfrm>
          <a:prstGeom prst="rect">
            <a:avLst/>
          </a:prstGeom>
        </p:spPr>
      </p:pic>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2962094"/>
            <a:ext cx="7589520" cy="235186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What challenges do you face when communicating with colleagues? </a:t>
            </a:r>
          </a:p>
          <a:p>
            <a:pPr marL="0" marR="0" lvl="0" indent="0">
              <a:lnSpc>
                <a:spcPct val="107000"/>
              </a:lnSpc>
              <a:spcBef>
                <a:spcPts val="0"/>
              </a:spcBef>
              <a:spcAft>
                <a:spcPts val="0"/>
              </a:spcAft>
              <a:buNone/>
            </a:pP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lvl="0" indent="0">
              <a:lnSpc>
                <a:spcPct val="107000"/>
              </a:lnSpc>
              <a:spcBef>
                <a:spcPts val="0"/>
              </a:spcBef>
              <a:spcAft>
                <a:spcPts val="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Are there gaps in your ability to collaborate with your team? </a:t>
            </a:r>
          </a:p>
          <a:p>
            <a:pPr marL="0" marR="0" lvl="0" indent="0">
              <a:lnSpc>
                <a:spcPct val="107000"/>
              </a:lnSpc>
              <a:spcBef>
                <a:spcPts val="0"/>
              </a:spcBef>
              <a:spcAft>
                <a:spcPts val="0"/>
              </a:spcAft>
              <a:buNone/>
            </a:pP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lvl="0" indent="0">
              <a:lnSpc>
                <a:spcPct val="107000"/>
              </a:lnSpc>
              <a:spcBef>
                <a:spcPts val="0"/>
              </a:spcBef>
              <a:spcAft>
                <a:spcPts val="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How do you currently communicate with colleagues and direct reports? </a:t>
            </a:r>
          </a:p>
          <a:p>
            <a:pPr marL="0" marR="0" lvl="0" indent="0">
              <a:lnSpc>
                <a:spcPct val="107000"/>
              </a:lnSpc>
              <a:spcBef>
                <a:spcPts val="0"/>
              </a:spcBef>
              <a:spcAft>
                <a:spcPts val="0"/>
              </a:spcAft>
              <a:buNone/>
            </a:pP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lvl="0" indent="0">
              <a:lnSpc>
                <a:spcPct val="107000"/>
              </a:lnSpc>
              <a:spcBef>
                <a:spcPts val="0"/>
              </a:spcBef>
              <a:spcAft>
                <a:spcPts val="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How do you collaborate with your employees? </a:t>
            </a:r>
          </a:p>
          <a:p>
            <a:pPr marL="0" marR="0" lvl="0" indent="0">
              <a:lnSpc>
                <a:spcPct val="107000"/>
              </a:lnSpc>
              <a:spcBef>
                <a:spcPts val="0"/>
              </a:spcBef>
              <a:spcAft>
                <a:spcPts val="0"/>
              </a:spcAft>
              <a:buNone/>
            </a:pP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lvl="0" indent="0">
              <a:lnSpc>
                <a:spcPct val="107000"/>
              </a:lnSpc>
              <a:spcBef>
                <a:spcPts val="0"/>
              </a:spcBef>
              <a:spcAft>
                <a:spcPts val="800"/>
              </a:spcAft>
              <a:buNone/>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What processes do you have in place for working across platforms? </a:t>
            </a: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13" name="TextBox 12">
            <a:extLst>
              <a:ext uri="{FF2B5EF4-FFF2-40B4-BE49-F238E27FC236}">
                <a16:creationId xmlns:a16="http://schemas.microsoft.com/office/drawing/2014/main" id="{D7AB4D2F-4182-4944-BE9D-62EE28D29C53}"/>
              </a:ext>
            </a:extLst>
          </p:cNvPr>
          <p:cNvSpPr txBox="1"/>
          <p:nvPr/>
        </p:nvSpPr>
        <p:spPr>
          <a:xfrm>
            <a:off x="685800" y="2962094"/>
            <a:ext cx="2209800" cy="369332"/>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Probe pain points</a:t>
            </a:r>
            <a:endParaRPr lang="en-US"/>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Customer need 3</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 Placeholder 3">
            <a:extLst>
              <a:ext uri="{FF2B5EF4-FFF2-40B4-BE49-F238E27FC236}">
                <a16:creationId xmlns:a16="http://schemas.microsoft.com/office/drawing/2014/main" id="{9DD75FB6-3E6D-4DD1-9F9C-2E4C4F1087C6}"/>
              </a:ext>
            </a:extLst>
          </p:cNvPr>
          <p:cNvSpPr txBox="1">
            <a:spLocks/>
          </p:cNvSpPr>
          <p:nvPr/>
        </p:nvSpPr>
        <p:spPr>
          <a:xfrm>
            <a:off x="3352799" y="2065951"/>
            <a:ext cx="6888481" cy="25013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need to collaborate with customers, vendors, and partners.”</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A4650CF-0DF3-4478-8793-B346156EF030}"/>
              </a:ext>
            </a:extLst>
          </p:cNvPr>
          <p:cNvSpPr/>
          <p:nvPr/>
        </p:nvSpPr>
        <p:spPr>
          <a:xfrm rot="16200000">
            <a:off x="10735778" y="5402020"/>
            <a:ext cx="1455981" cy="1455981"/>
          </a:xfrm>
          <a:prstGeom prst="rect">
            <a:avLst/>
          </a:prstGeom>
          <a:solidFill>
            <a:srgbClr val="D35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6C563EA1-EDB1-4B0F-94AA-0C681D3D91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797" y="5402020"/>
            <a:ext cx="1455981" cy="1455981"/>
          </a:xfrm>
          <a:prstGeom prst="rect">
            <a:avLst/>
          </a:prstGeom>
        </p:spPr>
      </p:pic>
      <p:pic>
        <p:nvPicPr>
          <p:cNvPr id="16" name="Graphic 15">
            <a:extLst>
              <a:ext uri="{FF2B5EF4-FFF2-40B4-BE49-F238E27FC236}">
                <a16:creationId xmlns:a16="http://schemas.microsoft.com/office/drawing/2014/main" id="{AED456FE-ACAA-446F-97AF-C2F423F088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5074" y="3945554"/>
            <a:ext cx="1455981" cy="1455981"/>
          </a:xfrm>
          <a:prstGeom prst="rect">
            <a:avLst/>
          </a:prstGeom>
        </p:spPr>
      </p:pic>
      <p:sp>
        <p:nvSpPr>
          <p:cNvPr id="19" name="Title 9">
            <a:extLst>
              <a:ext uri="{FF2B5EF4-FFF2-40B4-BE49-F238E27FC236}">
                <a16:creationId xmlns:a16="http://schemas.microsoft.com/office/drawing/2014/main" id="{23C21B18-E3EF-4D5F-8D7A-56AF03EB9815}"/>
              </a:ext>
            </a:extLst>
          </p:cNvPr>
          <p:cNvSpPr txBox="1">
            <a:spLocks/>
          </p:cNvSpPr>
          <p:nvPr/>
        </p:nvSpPr>
        <p:spPr>
          <a:xfrm>
            <a:off x="388212" y="835081"/>
            <a:ext cx="2669619" cy="1172629"/>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Start a discussion based on core pillars</a:t>
            </a:r>
          </a:p>
        </p:txBody>
      </p:sp>
      <p:sp>
        <p:nvSpPr>
          <p:cNvPr id="23" name="Text Placeholder 10">
            <a:extLst>
              <a:ext uri="{FF2B5EF4-FFF2-40B4-BE49-F238E27FC236}">
                <a16:creationId xmlns:a16="http://schemas.microsoft.com/office/drawing/2014/main" id="{4A1F17D9-6937-4F15-B08E-F160FAC6E55C}"/>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19</a:t>
            </a:r>
          </a:p>
        </p:txBody>
      </p:sp>
    </p:spTree>
    <p:extLst>
      <p:ext uri="{BB962C8B-B14F-4D97-AF65-F5344CB8AC3E}">
        <p14:creationId xmlns:p14="http://schemas.microsoft.com/office/powerpoint/2010/main" val="188420857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2"/>
          <a:stretch>
            <a:fillRect/>
          </a:stretch>
        </p:blipFill>
        <p:spPr bwMode="black">
          <a:xfrm>
            <a:off x="279400" y="255588"/>
            <a:ext cx="1168400" cy="250200"/>
          </a:xfrm>
          <a:prstGeom prst="rect">
            <a:avLst/>
          </a:prstGeom>
        </p:spPr>
      </p:pic>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2962094"/>
            <a:ext cx="6408420" cy="192975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With the new, innovative tools in Office Home &amp; Business 2021, you can collaborate seamlessly with teammates while working in the same document. The new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@mentions*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feature enables you to comment on a document, presentation, or spreadsheet using the at sign (@) with someone’s name. The person you mention will receive an email with a link to your comment. </a:t>
            </a:r>
          </a:p>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You can delegate and assign tasks from documents, spreadsheets, and slide decks using the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Assign Tags*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tool. Simply assign a tag in a post or comment. It’s easy to track it through all interactions and reassignments until the task is completed. </a:t>
            </a:r>
          </a:p>
        </p:txBody>
      </p:sp>
      <p:sp>
        <p:nvSpPr>
          <p:cNvPr id="13" name="TextBox 12">
            <a:extLst>
              <a:ext uri="{FF2B5EF4-FFF2-40B4-BE49-F238E27FC236}">
                <a16:creationId xmlns:a16="http://schemas.microsoft.com/office/drawing/2014/main" id="{D7AB4D2F-4182-4944-BE9D-62EE28D29C53}"/>
              </a:ext>
            </a:extLst>
          </p:cNvPr>
          <p:cNvSpPr txBox="1"/>
          <p:nvPr/>
        </p:nvSpPr>
        <p:spPr>
          <a:xfrm>
            <a:off x="685800" y="2962094"/>
            <a:ext cx="2209800" cy="369332"/>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Consideration</a:t>
            </a:r>
            <a:endParaRPr lang="en-US"/>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Customer need 3</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 Placeholder 3">
            <a:extLst>
              <a:ext uri="{FF2B5EF4-FFF2-40B4-BE49-F238E27FC236}">
                <a16:creationId xmlns:a16="http://schemas.microsoft.com/office/drawing/2014/main" id="{FE0E8FE1-C2F7-45C7-9BBE-020FA6079E4E}"/>
              </a:ext>
            </a:extLst>
          </p:cNvPr>
          <p:cNvSpPr txBox="1">
            <a:spLocks/>
          </p:cNvSpPr>
          <p:nvPr/>
        </p:nvSpPr>
        <p:spPr>
          <a:xfrm>
            <a:off x="3352799" y="2065951"/>
            <a:ext cx="6888481" cy="25013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need to collaborate with customers, vendors, and partners.”</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pic>
        <p:nvPicPr>
          <p:cNvPr id="19" name="Graphic 18">
            <a:extLst>
              <a:ext uri="{FF2B5EF4-FFF2-40B4-BE49-F238E27FC236}">
                <a16:creationId xmlns:a16="http://schemas.microsoft.com/office/drawing/2014/main" id="{C120AED1-5380-4CDF-AC00-D876CCC200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0736019" y="0"/>
            <a:ext cx="1455981" cy="1455981"/>
          </a:xfrm>
          <a:prstGeom prst="rect">
            <a:avLst/>
          </a:prstGeom>
        </p:spPr>
      </p:pic>
      <p:sp>
        <p:nvSpPr>
          <p:cNvPr id="20" name="Title 9">
            <a:extLst>
              <a:ext uri="{FF2B5EF4-FFF2-40B4-BE49-F238E27FC236}">
                <a16:creationId xmlns:a16="http://schemas.microsoft.com/office/drawing/2014/main" id="{E1C455E9-6485-4A26-B6A3-FA794B3868C6}"/>
              </a:ext>
            </a:extLst>
          </p:cNvPr>
          <p:cNvSpPr txBox="1">
            <a:spLocks/>
          </p:cNvSpPr>
          <p:nvPr/>
        </p:nvSpPr>
        <p:spPr>
          <a:xfrm>
            <a:off x="388212" y="835081"/>
            <a:ext cx="2669619" cy="1172629"/>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Start a discussion based on core pillars</a:t>
            </a:r>
          </a:p>
        </p:txBody>
      </p:sp>
      <p:sp>
        <p:nvSpPr>
          <p:cNvPr id="22" name="Rectangle 21">
            <a:extLst>
              <a:ext uri="{FF2B5EF4-FFF2-40B4-BE49-F238E27FC236}">
                <a16:creationId xmlns:a16="http://schemas.microsoft.com/office/drawing/2014/main" id="{1DB78182-770D-4494-95AD-BF43277E0F54}"/>
              </a:ext>
            </a:extLst>
          </p:cNvPr>
          <p:cNvSpPr/>
          <p:nvPr/>
        </p:nvSpPr>
        <p:spPr>
          <a:xfrm>
            <a:off x="0" y="5671743"/>
            <a:ext cx="1186257" cy="1186257"/>
          </a:xfrm>
          <a:prstGeom prst="rect">
            <a:avLst/>
          </a:prstGeom>
          <a:solidFill>
            <a:srgbClr val="D3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22F858B8-FDAD-4A81-8AB7-497B5A109D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1186256" y="5671742"/>
            <a:ext cx="1186257" cy="1186257"/>
          </a:xfrm>
          <a:prstGeom prst="rect">
            <a:avLst/>
          </a:prstGeom>
        </p:spPr>
      </p:pic>
      <p:pic>
        <p:nvPicPr>
          <p:cNvPr id="24" name="Graphic 23">
            <a:extLst>
              <a:ext uri="{FF2B5EF4-FFF2-40B4-BE49-F238E27FC236}">
                <a16:creationId xmlns:a16="http://schemas.microsoft.com/office/drawing/2014/main" id="{C1D7F6D5-DA87-47E8-B501-1844D8072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1" y="4493262"/>
            <a:ext cx="1186257" cy="1186257"/>
          </a:xfrm>
          <a:prstGeom prst="rect">
            <a:avLst/>
          </a:prstGeom>
        </p:spPr>
      </p:pic>
      <p:sp>
        <p:nvSpPr>
          <p:cNvPr id="15" name="Text Placeholder 10">
            <a:extLst>
              <a:ext uri="{FF2B5EF4-FFF2-40B4-BE49-F238E27FC236}">
                <a16:creationId xmlns:a16="http://schemas.microsoft.com/office/drawing/2014/main" id="{7D8E260A-7003-48CC-93CC-47459ABF652C}"/>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20</a:t>
            </a:r>
          </a:p>
        </p:txBody>
      </p:sp>
      <p:sp>
        <p:nvSpPr>
          <p:cNvPr id="16" name="TextBox 15">
            <a:extLst>
              <a:ext uri="{FF2B5EF4-FFF2-40B4-BE49-F238E27FC236}">
                <a16:creationId xmlns:a16="http://schemas.microsoft.com/office/drawing/2014/main" id="{CFF3366E-04B2-1741-9E07-55D7F25BAD80}"/>
              </a:ext>
            </a:extLst>
          </p:cNvPr>
          <p:cNvSpPr txBox="1"/>
          <p:nvPr/>
        </p:nvSpPr>
        <p:spPr>
          <a:xfrm>
            <a:off x="3291529" y="5802352"/>
            <a:ext cx="694975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0" i="0" u="none" strike="noStrike">
                <a:solidFill>
                  <a:srgbClr val="7F7F7F"/>
                </a:solidFill>
                <a:effectLst/>
                <a:latin typeface="Segoe UI" panose="020B0502040204020203" pitchFamily="34" charset="0"/>
              </a:rPr>
              <a:t>*Documents must be saved in OneDrive to take advantage of these features.​ The @mention feature will be available at a later date. The Real-Time Collaboration feature in the Microsoft Word app will be available at a later date. See </a:t>
            </a:r>
            <a:r>
              <a:rPr lang="en-US" sz="1000" b="0" i="0" u="sng" strike="noStrike">
                <a:solidFill>
                  <a:srgbClr val="0563C1"/>
                </a:solidFill>
                <a:effectLst/>
                <a:latin typeface="Segoe UI" panose="020B0502040204020203" pitchFamily="34" charset="0"/>
                <a:hlinkClick r:id="rId9"/>
              </a:rPr>
              <a:t>Lifecycle FAQ: Modern Policy</a:t>
            </a:r>
            <a:r>
              <a:rPr lang="en-US" sz="1000" b="0" i="0" u="none" strike="noStrike">
                <a:solidFill>
                  <a:srgbClr val="7F7F7F"/>
                </a:solidFill>
                <a:effectLst/>
                <a:latin typeface="Segoe UI" panose="020B0502040204020203" pitchFamily="34" charset="0"/>
              </a:rPr>
              <a:t> for more details.</a:t>
            </a:r>
            <a:r>
              <a:rPr lang="en-US" sz="1000" b="0" i="0">
                <a:solidFill>
                  <a:srgbClr val="000000"/>
                </a:solidFill>
                <a:effectLst/>
                <a:latin typeface="Segoe UI" panose="020B0502040204020203" pitchFamily="34" charset="0"/>
              </a:rPr>
              <a:t>​</a:t>
            </a:r>
            <a:endParaRPr lang="en-US" sz="1000">
              <a:solidFill>
                <a:schemeClr val="bg1">
                  <a:lumMod val="50000"/>
                </a:schemeClr>
              </a:solidFill>
              <a:latin typeface="Segoe UI"/>
              <a:ea typeface="+mn-lt"/>
              <a:cs typeface="Segoe UI"/>
            </a:endParaRPr>
          </a:p>
        </p:txBody>
      </p:sp>
    </p:spTree>
    <p:extLst>
      <p:ext uri="{BB962C8B-B14F-4D97-AF65-F5344CB8AC3E}">
        <p14:creationId xmlns:p14="http://schemas.microsoft.com/office/powerpoint/2010/main" val="14784186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3"/>
          <a:stretch>
            <a:fillRect/>
          </a:stretch>
        </p:blipFill>
        <p:spPr bwMode="black">
          <a:xfrm>
            <a:off x="279400" y="255588"/>
            <a:ext cx="1168400" cy="250200"/>
          </a:xfrm>
          <a:prstGeom prst="rect">
            <a:avLst/>
          </a:prstGeom>
        </p:spPr>
      </p:pic>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3352799" y="2065951"/>
            <a:ext cx="6888481" cy="25013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need to collaborate with customers, vendors, and partners.”</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2962094"/>
            <a:ext cx="6408420" cy="192975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Another exciting change to Office Home &amp; Business 2021 is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Real-Time Collaboration*</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 If a colleague is working in the same document, you’ll see their presence and the changes they’re making, right as they’re making them. </a:t>
            </a:r>
          </a:p>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Microsoft accessibility tools ensure that the content you create can be viewed and understood by all your team members and business partners. Designed to meet the needs of people with different abilities around the globe, features like the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Immersive Reader</a:t>
            </a:r>
            <a:r>
              <a:rPr lang="en-US" sz="1400">
                <a:solidFill>
                  <a:srgbClr val="000000"/>
                </a:solidFill>
                <a:latin typeface="Segoe UI Semilight" panose="020B0402040204020203" pitchFamily="34" charset="0"/>
                <a:cs typeface="Segoe UI Semilight" panose="020B0402040204020203" pitchFamily="34" charset="0"/>
              </a:rPr>
              <a:t>,</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 Alt Text</a:t>
            </a:r>
            <a:r>
              <a:rPr lang="en-US" sz="1400">
                <a:solidFill>
                  <a:srgbClr val="000000"/>
                </a:solidFill>
                <a:latin typeface="Segoe UI Semilight" panose="020B0402040204020203" pitchFamily="34" charset="0"/>
                <a:cs typeface="Segoe UI Semilight" panose="020B0402040204020203" pitchFamily="34" charset="0"/>
              </a:rPr>
              <a:t>,</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 Accessibility Ribbon</a:t>
            </a:r>
            <a:r>
              <a:rPr lang="en-US" sz="1400">
                <a:solidFill>
                  <a:srgbClr val="000000"/>
                </a:solidFill>
                <a:latin typeface="Segoe UI Semilight" panose="020B0402040204020203" pitchFamily="34" charset="0"/>
                <a:cs typeface="Segoe UI Semilight" panose="020B0402040204020203" pitchFamily="34" charset="0"/>
              </a:rPr>
              <a:t>,</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 and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Dark Mode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help to ensure everyone can create, communicate, and collaborate on any device. </a:t>
            </a:r>
          </a:p>
        </p:txBody>
      </p:sp>
      <p:sp>
        <p:nvSpPr>
          <p:cNvPr id="13" name="TextBox 12">
            <a:extLst>
              <a:ext uri="{FF2B5EF4-FFF2-40B4-BE49-F238E27FC236}">
                <a16:creationId xmlns:a16="http://schemas.microsoft.com/office/drawing/2014/main" id="{D7AB4D2F-4182-4944-BE9D-62EE28D29C53}"/>
              </a:ext>
            </a:extLst>
          </p:cNvPr>
          <p:cNvSpPr txBox="1"/>
          <p:nvPr/>
        </p:nvSpPr>
        <p:spPr>
          <a:xfrm>
            <a:off x="685800" y="2962094"/>
            <a:ext cx="2209800" cy="369332"/>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Consideration</a:t>
            </a:r>
            <a:endParaRPr lang="en-US"/>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153421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Customer need 3</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6" name="Graphic 15">
            <a:extLst>
              <a:ext uri="{FF2B5EF4-FFF2-40B4-BE49-F238E27FC236}">
                <a16:creationId xmlns:a16="http://schemas.microsoft.com/office/drawing/2014/main" id="{9862D21F-04D5-4156-AA67-B6B1A4518F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736019" y="0"/>
            <a:ext cx="1455981" cy="1455981"/>
          </a:xfrm>
          <a:prstGeom prst="rect">
            <a:avLst/>
          </a:prstGeom>
        </p:spPr>
      </p:pic>
      <p:sp>
        <p:nvSpPr>
          <p:cNvPr id="19" name="Title 9">
            <a:extLst>
              <a:ext uri="{FF2B5EF4-FFF2-40B4-BE49-F238E27FC236}">
                <a16:creationId xmlns:a16="http://schemas.microsoft.com/office/drawing/2014/main" id="{499ABD4C-E981-4246-80B0-15349BD24C00}"/>
              </a:ext>
            </a:extLst>
          </p:cNvPr>
          <p:cNvSpPr txBox="1">
            <a:spLocks/>
          </p:cNvSpPr>
          <p:nvPr/>
        </p:nvSpPr>
        <p:spPr>
          <a:xfrm>
            <a:off x="388212" y="835081"/>
            <a:ext cx="2669619" cy="1172629"/>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Start a discussion based on core pillars</a:t>
            </a:r>
          </a:p>
        </p:txBody>
      </p:sp>
      <p:sp>
        <p:nvSpPr>
          <p:cNvPr id="20" name="Rectangle 19">
            <a:extLst>
              <a:ext uri="{FF2B5EF4-FFF2-40B4-BE49-F238E27FC236}">
                <a16:creationId xmlns:a16="http://schemas.microsoft.com/office/drawing/2014/main" id="{95C8B898-D78A-4A08-859C-72D8E8DBCFB7}"/>
              </a:ext>
            </a:extLst>
          </p:cNvPr>
          <p:cNvSpPr/>
          <p:nvPr/>
        </p:nvSpPr>
        <p:spPr>
          <a:xfrm>
            <a:off x="0" y="5671743"/>
            <a:ext cx="1186257" cy="1186257"/>
          </a:xfrm>
          <a:prstGeom prst="rect">
            <a:avLst/>
          </a:prstGeom>
          <a:solidFill>
            <a:srgbClr val="D3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864F026-30B9-477E-A5D1-192A569C8C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1186256" y="5671742"/>
            <a:ext cx="1186257" cy="1186257"/>
          </a:xfrm>
          <a:prstGeom prst="rect">
            <a:avLst/>
          </a:prstGeom>
        </p:spPr>
      </p:pic>
      <p:pic>
        <p:nvPicPr>
          <p:cNvPr id="22" name="Graphic 21">
            <a:extLst>
              <a:ext uri="{FF2B5EF4-FFF2-40B4-BE49-F238E27FC236}">
                <a16:creationId xmlns:a16="http://schemas.microsoft.com/office/drawing/2014/main" id="{77382DF6-F726-4917-B21D-1B82D51317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1" y="4493262"/>
            <a:ext cx="1186257" cy="1186257"/>
          </a:xfrm>
          <a:prstGeom prst="rect">
            <a:avLst/>
          </a:prstGeom>
        </p:spPr>
      </p:pic>
      <p:sp>
        <p:nvSpPr>
          <p:cNvPr id="14" name="Text Placeholder 10">
            <a:extLst>
              <a:ext uri="{FF2B5EF4-FFF2-40B4-BE49-F238E27FC236}">
                <a16:creationId xmlns:a16="http://schemas.microsoft.com/office/drawing/2014/main" id="{9BC13F9E-C16C-4473-AB63-BD86FD72F182}"/>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21</a:t>
            </a:r>
          </a:p>
        </p:txBody>
      </p:sp>
      <p:sp>
        <p:nvSpPr>
          <p:cNvPr id="2" name="TextBox 1">
            <a:extLst>
              <a:ext uri="{FF2B5EF4-FFF2-40B4-BE49-F238E27FC236}">
                <a16:creationId xmlns:a16="http://schemas.microsoft.com/office/drawing/2014/main" id="{41C09387-0976-4BBA-857B-809ED0268F4B}"/>
              </a:ext>
            </a:extLst>
          </p:cNvPr>
          <p:cNvSpPr txBox="1"/>
          <p:nvPr/>
        </p:nvSpPr>
        <p:spPr>
          <a:xfrm>
            <a:off x="3286167" y="5825961"/>
            <a:ext cx="694975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0" i="0" u="none" strike="noStrike">
                <a:solidFill>
                  <a:srgbClr val="7F7F7F"/>
                </a:solidFill>
                <a:effectLst/>
                <a:latin typeface="Segoe UI" panose="020B0502040204020203" pitchFamily="34" charset="0"/>
              </a:rPr>
              <a:t>*Documents must be saved in OneDrive to take advantage of this feature.​ The @mention feature will be available at a later date. The Real-Time Collaboration feature in the Microsoft Word app will be available at a later date. See </a:t>
            </a:r>
            <a:r>
              <a:rPr lang="en-US" sz="1000" b="0" i="0" u="sng" strike="noStrike">
                <a:solidFill>
                  <a:srgbClr val="0563C1"/>
                </a:solidFill>
                <a:effectLst/>
                <a:latin typeface="Segoe UI" panose="020B0502040204020203" pitchFamily="34" charset="0"/>
                <a:hlinkClick r:id="rId10"/>
              </a:rPr>
              <a:t>Lifecycle FAQ: Modern Policy</a:t>
            </a:r>
            <a:r>
              <a:rPr lang="en-US" sz="1000" b="0" i="0" u="none" strike="noStrike">
                <a:solidFill>
                  <a:srgbClr val="7F7F7F"/>
                </a:solidFill>
                <a:effectLst/>
                <a:latin typeface="Segoe UI" panose="020B0502040204020203" pitchFamily="34" charset="0"/>
              </a:rPr>
              <a:t> for more details.</a:t>
            </a:r>
            <a:r>
              <a:rPr lang="en-US" sz="1000" b="0" i="0">
                <a:solidFill>
                  <a:srgbClr val="000000"/>
                </a:solidFill>
                <a:effectLst/>
                <a:latin typeface="Segoe UI" panose="020B0502040204020203" pitchFamily="34" charset="0"/>
              </a:rPr>
              <a:t>​</a:t>
            </a:r>
            <a:endParaRPr lang="en-US">
              <a:solidFill>
                <a:schemeClr val="bg1">
                  <a:lumMod val="50000"/>
                </a:schemeClr>
              </a:solidFill>
            </a:endParaRPr>
          </a:p>
        </p:txBody>
      </p:sp>
    </p:spTree>
    <p:extLst>
      <p:ext uri="{BB962C8B-B14F-4D97-AF65-F5344CB8AC3E}">
        <p14:creationId xmlns:p14="http://schemas.microsoft.com/office/powerpoint/2010/main" val="1827270433"/>
      </p:ext>
    </p:extLst>
  </p:cSld>
  <p:clrMapOvr>
    <a:masterClrMapping/>
  </p:clrMapOvr>
  <p:transition>
    <p:fade/>
  </p:transition>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013B9-812F-4B58-8310-3200108B3C81}"/>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F8AE0FB2-6B10-49E3-AC0F-ADF3CB07F806}"/>
              </a:ext>
            </a:extLst>
          </p:cNvPr>
          <p:cNvSpPr>
            <a:spLocks noGrp="1"/>
          </p:cNvSpPr>
          <p:nvPr>
            <p:ph sz="quarter" idx="10"/>
          </p:nvPr>
        </p:nvSpPr>
        <p:spPr/>
        <p:txBody>
          <a:bodyPr/>
          <a:lstStyle/>
          <a:p>
            <a:endParaRPr lang="en-US"/>
          </a:p>
        </p:txBody>
      </p:sp>
      <p:sp>
        <p:nvSpPr>
          <p:cNvPr id="5" name="Rectangle 4">
            <a:extLst>
              <a:ext uri="{FF2B5EF4-FFF2-40B4-BE49-F238E27FC236}">
                <a16:creationId xmlns:a16="http://schemas.microsoft.com/office/drawing/2014/main" id="{12AE36B3-B491-4EB1-B1B5-A130BCC007F3}"/>
              </a:ext>
            </a:extLst>
          </p:cNvPr>
          <p:cNvSpPr/>
          <p:nvPr/>
        </p:nvSpPr>
        <p:spPr>
          <a:xfrm>
            <a:off x="0" y="6688"/>
            <a:ext cx="12192000" cy="6858002"/>
          </a:xfrm>
          <a:prstGeom prst="rect">
            <a:avLst/>
          </a:prstGeom>
          <a:solidFill>
            <a:srgbClr val="107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544A2A20-FF8C-4EF9-806C-17F627C94A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7309" y="-1"/>
            <a:ext cx="6864691" cy="6864691"/>
          </a:xfrm>
          <a:prstGeom prst="rect">
            <a:avLst/>
          </a:prstGeom>
        </p:spPr>
      </p:pic>
      <p:sp>
        <p:nvSpPr>
          <p:cNvPr id="7" name="Text Placeholder 10">
            <a:extLst>
              <a:ext uri="{FF2B5EF4-FFF2-40B4-BE49-F238E27FC236}">
                <a16:creationId xmlns:a16="http://schemas.microsoft.com/office/drawing/2014/main" id="{4C45A61F-9F2F-4B03-884D-562CBAD03763}"/>
              </a:ext>
            </a:extLst>
          </p:cNvPr>
          <p:cNvSpPr txBox="1">
            <a:spLocks/>
          </p:cNvSpPr>
          <p:nvPr/>
        </p:nvSpPr>
        <p:spPr>
          <a:xfrm>
            <a:off x="495300" y="1437923"/>
            <a:ext cx="6397869" cy="1780359"/>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3600">
                <a:solidFill>
                  <a:schemeClr val="bg1"/>
                </a:solidFill>
                <a:latin typeface="Segoe UI Semibold" panose="020B0702040204020203" pitchFamily="34" charset="0"/>
                <a:cs typeface="Segoe UI Semibold" panose="020B0702040204020203" pitchFamily="34" charset="0"/>
              </a:rPr>
              <a:t>Handle objections by making </a:t>
            </a:r>
            <a:br>
              <a:rPr lang="en-US" sz="3600">
                <a:solidFill>
                  <a:schemeClr val="bg1"/>
                </a:solidFill>
                <a:latin typeface="Segoe UI Semibold" panose="020B0702040204020203" pitchFamily="34" charset="0"/>
                <a:cs typeface="Segoe UI Semibold" panose="020B0702040204020203" pitchFamily="34" charset="0"/>
              </a:rPr>
            </a:br>
            <a:r>
              <a:rPr lang="en-US" sz="3600">
                <a:solidFill>
                  <a:schemeClr val="bg1"/>
                </a:solidFill>
                <a:latin typeface="Segoe UI Semibold" panose="020B0702040204020203" pitchFamily="34" charset="0"/>
                <a:cs typeface="Segoe UI Semibold" panose="020B0702040204020203" pitchFamily="34" charset="0"/>
              </a:rPr>
              <a:t>Office Home &amp; Business 2021 the easy choice</a:t>
            </a:r>
          </a:p>
        </p:txBody>
      </p:sp>
      <p:sp>
        <p:nvSpPr>
          <p:cNvPr id="9" name="Text Placeholder 10">
            <a:extLst>
              <a:ext uri="{FF2B5EF4-FFF2-40B4-BE49-F238E27FC236}">
                <a16:creationId xmlns:a16="http://schemas.microsoft.com/office/drawing/2014/main" id="{151C03D5-C3BF-2540-AD10-3B92D6BCE8DA}"/>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22</a:t>
            </a:r>
          </a:p>
        </p:txBody>
      </p:sp>
      <p:sp>
        <p:nvSpPr>
          <p:cNvPr id="4" name="Footer Placeholder 3">
            <a:extLst>
              <a:ext uri="{FF2B5EF4-FFF2-40B4-BE49-F238E27FC236}">
                <a16:creationId xmlns:a16="http://schemas.microsoft.com/office/drawing/2014/main" id="{A4111694-E8F1-4D95-95E8-A7069BCCD0F7}"/>
              </a:ext>
            </a:extLst>
          </p:cNvPr>
          <p:cNvSpPr>
            <a:spLocks noGrp="1"/>
          </p:cNvSpPr>
          <p:nvPr>
            <p:ph type="ftr" sz="quarter" idx="12"/>
          </p:nvPr>
        </p:nvSpPr>
        <p:spPr/>
        <p:txBody>
          <a:bodyPr/>
          <a:lstStyle/>
          <a:p>
            <a:r>
              <a:rPr lang="en-US" sz="800" b="0" spc="50">
                <a:solidFill>
                  <a:schemeClr val="bg1"/>
                </a:soli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119881777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8B3D93B1-8E2D-4397-AEBF-EBF1FB61F1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79" y="1273"/>
            <a:ext cx="3593205" cy="3903995"/>
          </a:xfrm>
          <a:prstGeom prst="rect">
            <a:avLst/>
          </a:prstGeom>
        </p:spPr>
      </p:pic>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4"/>
          <a:stretch>
            <a:fillRect/>
          </a:stretch>
        </p:blipFill>
        <p:spPr bwMode="black">
          <a:xfrm>
            <a:off x="279400" y="255588"/>
            <a:ext cx="1168400" cy="250200"/>
          </a:xfrm>
          <a:prstGeom prst="rect">
            <a:avLst/>
          </a:prstGeom>
        </p:spPr>
      </p:pic>
      <p:sp>
        <p:nvSpPr>
          <p:cNvPr id="9" name="Title 9">
            <a:extLst>
              <a:ext uri="{FF2B5EF4-FFF2-40B4-BE49-F238E27FC236}">
                <a16:creationId xmlns:a16="http://schemas.microsoft.com/office/drawing/2014/main" id="{648619D3-D73A-419E-9587-ABD7AC8F5C6D}"/>
              </a:ext>
            </a:extLst>
          </p:cNvPr>
          <p:cNvSpPr txBox="1">
            <a:spLocks/>
          </p:cNvSpPr>
          <p:nvPr/>
        </p:nvSpPr>
        <p:spPr>
          <a:xfrm>
            <a:off x="3258341" y="823154"/>
            <a:ext cx="6777782" cy="812530"/>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Handle objections by making </a:t>
            </a:r>
            <a:b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b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Office Home &amp; Business 2021 the easy choice</a:t>
            </a:r>
          </a:p>
        </p:txBody>
      </p:sp>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764209" y="3301986"/>
            <a:ext cx="2057650" cy="1567480"/>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“Our current version of Office has everything we need. Some of these features aren’t necessarily must-have capabilities.”</a:t>
            </a:r>
            <a:endParaRPr lang="en-US" sz="160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3301986"/>
            <a:ext cx="6408420" cy="192975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The new content creation tools in Office Home &amp; Business 2021 deliver more than just new ways to create content for your business, analyze data, and stay organized—they deliver peace of mind and save effort. With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AutoSave</a:t>
            </a:r>
            <a:r>
              <a:rPr lang="en-US" sz="1400">
                <a:solidFill>
                  <a:srgbClr val="000000"/>
                </a:solidFill>
                <a:latin typeface="Segoe UI Semilight" panose="020B0402040204020203" pitchFamily="34" charset="0"/>
                <a:cs typeface="Segoe UI Semilight" panose="020B0402040204020203" pitchFamily="34" charset="0"/>
              </a:rPr>
              <a:t>,</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your content is saved by default. This allows you to create and share content and collaborate with others, all without worrying about losing progress in important files. </a:t>
            </a:r>
          </a:p>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These features help streamline your workflow. Office Home &amp; Business 2021 is an improved, modern take on the classic apps you know and trust. </a:t>
            </a:r>
          </a:p>
        </p:txBody>
      </p:sp>
      <p:sp>
        <p:nvSpPr>
          <p:cNvPr id="13" name="TextBox 12">
            <a:extLst>
              <a:ext uri="{FF2B5EF4-FFF2-40B4-BE49-F238E27FC236}">
                <a16:creationId xmlns:a16="http://schemas.microsoft.com/office/drawing/2014/main" id="{D7AB4D2F-4182-4944-BE9D-62EE28D29C53}"/>
              </a:ext>
            </a:extLst>
          </p:cNvPr>
          <p:cNvSpPr txBox="1"/>
          <p:nvPr/>
        </p:nvSpPr>
        <p:spPr>
          <a:xfrm>
            <a:off x="3253740" y="2758532"/>
            <a:ext cx="2209800" cy="307777"/>
          </a:xfrm>
          <a:prstGeom prst="rect">
            <a:avLst/>
          </a:prstGeom>
          <a:noFill/>
        </p:spPr>
        <p:txBody>
          <a:bodyPr wrap="square" rtlCol="0">
            <a:spAutoFit/>
          </a:bodyPr>
          <a:lstStyle/>
          <a:p>
            <a:pPr marL="0" marR="0">
              <a:spcBef>
                <a:spcPts val="0"/>
              </a:spcBef>
              <a:spcAft>
                <a:spcPts val="800"/>
              </a:spcAft>
            </a:pPr>
            <a:r>
              <a:rPr lang="en-US" sz="1400">
                <a:solidFill>
                  <a:srgbClr val="505050"/>
                </a:solidFill>
                <a:effectLst/>
                <a:latin typeface="Segoe UI Semibold" panose="020B0702040204020203" pitchFamily="34" charset="0"/>
                <a:ea typeface="Calibri" panose="020F0502020204030204" pitchFamily="34" charset="0"/>
              </a:rPr>
              <a:t>Response</a:t>
            </a:r>
            <a:endParaRPr lang="en-US" sz="1400">
              <a:solidFill>
                <a:srgbClr val="505050"/>
              </a:solidFill>
            </a:endParaRPr>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226016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Create &amp; Analyze Like a Pro</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262476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5CA8699-3391-4D76-95E2-A064BEBAA8F9}"/>
              </a:ext>
            </a:extLst>
          </p:cNvPr>
          <p:cNvSpPr txBox="1"/>
          <p:nvPr/>
        </p:nvSpPr>
        <p:spPr>
          <a:xfrm>
            <a:off x="695629" y="2762183"/>
            <a:ext cx="2209800" cy="307777"/>
          </a:xfrm>
          <a:prstGeom prst="rect">
            <a:avLst/>
          </a:prstGeom>
          <a:noFill/>
        </p:spPr>
        <p:txBody>
          <a:bodyPr wrap="square" rtlCol="0">
            <a:spAutoFit/>
          </a:bodyPr>
          <a:lstStyle/>
          <a:p>
            <a:pPr marL="0" marR="0">
              <a:spcBef>
                <a:spcPts val="0"/>
              </a:spcBef>
              <a:spcAft>
                <a:spcPts val="800"/>
              </a:spcAft>
            </a:pPr>
            <a:r>
              <a:rPr lang="en-US" sz="1400">
                <a:solidFill>
                  <a:srgbClr val="505050"/>
                </a:solidFill>
                <a:effectLst/>
                <a:latin typeface="Segoe UI Semibold" panose="020B0702040204020203" pitchFamily="34" charset="0"/>
                <a:ea typeface="Calibri" panose="020F0502020204030204" pitchFamily="34" charset="0"/>
              </a:rPr>
              <a:t>Objection</a:t>
            </a:r>
            <a:endParaRPr lang="en-US" sz="1400">
              <a:solidFill>
                <a:srgbClr val="505050"/>
              </a:solidFill>
            </a:endParaRPr>
          </a:p>
        </p:txBody>
      </p:sp>
      <p:sp>
        <p:nvSpPr>
          <p:cNvPr id="14" name="Text Placeholder 3">
            <a:extLst>
              <a:ext uri="{FF2B5EF4-FFF2-40B4-BE49-F238E27FC236}">
                <a16:creationId xmlns:a16="http://schemas.microsoft.com/office/drawing/2014/main" id="{77D2E6DB-BBCD-420F-9528-8B07802F9F9C}"/>
              </a:ext>
            </a:extLst>
          </p:cNvPr>
          <p:cNvSpPr txBox="1">
            <a:spLocks/>
          </p:cNvSpPr>
          <p:nvPr/>
        </p:nvSpPr>
        <p:spPr>
          <a:xfrm>
            <a:off x="764208" y="2235464"/>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Segoe UI Semibold" panose="020B0702040204020203" pitchFamily="34" charset="0"/>
                <a:cs typeface="Segoe UI Semibold" panose="020B0702040204020203" pitchFamily="34" charset="0"/>
              </a:rPr>
              <a:t>Category 1</a:t>
            </a:r>
          </a:p>
        </p:txBody>
      </p:sp>
      <p:sp>
        <p:nvSpPr>
          <p:cNvPr id="23" name="Rectangle 22">
            <a:extLst>
              <a:ext uri="{FF2B5EF4-FFF2-40B4-BE49-F238E27FC236}">
                <a16:creationId xmlns:a16="http://schemas.microsoft.com/office/drawing/2014/main" id="{2BB6D8AC-51AF-4F0A-8EF1-5606481DC5C8}"/>
              </a:ext>
            </a:extLst>
          </p:cNvPr>
          <p:cNvSpPr/>
          <p:nvPr/>
        </p:nvSpPr>
        <p:spPr>
          <a:xfrm rot="16200000">
            <a:off x="11014535" y="5671743"/>
            <a:ext cx="1186257" cy="1186257"/>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AFD53058-67DD-4B85-8D6D-F11996814C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4535" y="4485485"/>
            <a:ext cx="1186257" cy="1186257"/>
          </a:xfrm>
          <a:prstGeom prst="rect">
            <a:avLst/>
          </a:prstGeom>
        </p:spPr>
      </p:pic>
      <p:pic>
        <p:nvPicPr>
          <p:cNvPr id="25" name="Graphic 24">
            <a:extLst>
              <a:ext uri="{FF2B5EF4-FFF2-40B4-BE49-F238E27FC236}">
                <a16:creationId xmlns:a16="http://schemas.microsoft.com/office/drawing/2014/main" id="{68DFBFF7-2EF6-4FB8-BBF8-49D942ACB5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28278" y="5671743"/>
            <a:ext cx="1186257" cy="1186257"/>
          </a:xfrm>
          <a:prstGeom prst="rect">
            <a:avLst/>
          </a:prstGeom>
        </p:spPr>
      </p:pic>
      <p:sp>
        <p:nvSpPr>
          <p:cNvPr id="19" name="Text Placeholder 10">
            <a:extLst>
              <a:ext uri="{FF2B5EF4-FFF2-40B4-BE49-F238E27FC236}">
                <a16:creationId xmlns:a16="http://schemas.microsoft.com/office/drawing/2014/main" id="{1B1602D9-F905-4E0A-823C-DFD3E68C3538}"/>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23</a:t>
            </a:r>
          </a:p>
        </p:txBody>
      </p:sp>
    </p:spTree>
    <p:extLst>
      <p:ext uri="{BB962C8B-B14F-4D97-AF65-F5344CB8AC3E}">
        <p14:creationId xmlns:p14="http://schemas.microsoft.com/office/powerpoint/2010/main" val="426370938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2"/>
          <a:stretch>
            <a:fillRect/>
          </a:stretch>
        </p:blipFill>
        <p:spPr bwMode="black">
          <a:xfrm>
            <a:off x="279400" y="255588"/>
            <a:ext cx="1168400" cy="250200"/>
          </a:xfrm>
          <a:prstGeom prst="rect">
            <a:avLst/>
          </a:prstGeom>
        </p:spPr>
      </p:pic>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3301989"/>
            <a:ext cx="6408420" cy="2160271"/>
          </a:xfrm>
          <a:prstGeom prst="rect">
            <a:avLst/>
          </a:prstGeom>
        </p:spPr>
        <p:txBody>
          <a:bodyPr wrap="square"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400">
                <a:solidFill>
                  <a:srgbClr val="000000"/>
                </a:solidFill>
                <a:effectLst/>
                <a:latin typeface="Segoe UI Semilight"/>
                <a:ea typeface="Calibri" panose="020F0502020204030204" pitchFamily="34" charset="0"/>
                <a:cs typeface="Segoe UI Semilight"/>
              </a:rPr>
              <a:t>The updates within Office Home &amp; Business 2021 aren’t just easy to use—they’re easy to integrate into your workday. Run your business more efficiently, whether you need to create content that stands out, communicate and collaborate more easily, or simply stay up to date with </a:t>
            </a:r>
            <a:r>
              <a:rPr lang="en-US" sz="1400">
                <a:solidFill>
                  <a:srgbClr val="000000"/>
                </a:solidFill>
                <a:latin typeface="Segoe UI Semilight"/>
                <a:ea typeface="Calibri" panose="020F0502020204030204" pitchFamily="34" charset="0"/>
                <a:cs typeface="Segoe UI Semilight"/>
              </a:rPr>
              <a:t>select</a:t>
            </a:r>
            <a:r>
              <a:rPr lang="en-US" sz="1400">
                <a:solidFill>
                  <a:srgbClr val="000000"/>
                </a:solidFill>
                <a:effectLst/>
                <a:latin typeface="Segoe UI Semilight"/>
                <a:ea typeface="Calibri" panose="020F0502020204030204" pitchFamily="34" charset="0"/>
                <a:cs typeface="Segoe UI Semilight"/>
              </a:rPr>
              <a:t> features and security updates.</a:t>
            </a:r>
          </a:p>
          <a:p>
            <a:pPr marL="0" indent="0">
              <a:lnSpc>
                <a:spcPct val="107000"/>
              </a:lnSpc>
              <a:spcBef>
                <a:spcPts val="0"/>
              </a:spcBef>
              <a:spcAft>
                <a:spcPts val="800"/>
              </a:spcAft>
              <a:buNone/>
            </a:pPr>
            <a:r>
              <a:rPr lang="en-US" sz="1400">
                <a:solidFill>
                  <a:srgbClr val="000000"/>
                </a:solidFill>
                <a:effectLst/>
                <a:latin typeface="Segoe UI Semilight"/>
                <a:ea typeface="Calibri" panose="020F0502020204030204" pitchFamily="34" charset="0"/>
                <a:cs typeface="Segoe UI Semilight"/>
              </a:rPr>
              <a:t>If your work involves creating spreadsheets and analyzing data for your business, analysis tools and updated features like </a:t>
            </a:r>
            <a:r>
              <a:rPr lang="en-US" sz="1400">
                <a:solidFill>
                  <a:srgbClr val="000000"/>
                </a:solidFill>
                <a:effectLst/>
                <a:latin typeface="Segoe UI Semibold"/>
                <a:ea typeface="Calibri" panose="020F0502020204030204" pitchFamily="34" charset="0"/>
                <a:cs typeface="Segoe UI Semibold"/>
              </a:rPr>
              <a:t>XLOOKUP</a:t>
            </a:r>
            <a:r>
              <a:rPr lang="en-US" sz="1400">
                <a:solidFill>
                  <a:srgbClr val="000000"/>
                </a:solidFill>
                <a:effectLst/>
                <a:latin typeface="Segoe UI Semilight"/>
                <a:ea typeface="Calibri" panose="020F0502020204030204" pitchFamily="34" charset="0"/>
                <a:cs typeface="Segoe UI Semilight"/>
              </a:rPr>
              <a:t> and </a:t>
            </a:r>
            <a:r>
              <a:rPr lang="en-US" sz="1400">
                <a:solidFill>
                  <a:srgbClr val="000000"/>
                </a:solidFill>
                <a:effectLst/>
                <a:latin typeface="Segoe UI Semibold"/>
                <a:ea typeface="Calibri" panose="020F0502020204030204" pitchFamily="34" charset="0"/>
                <a:cs typeface="Segoe UI Semibold"/>
              </a:rPr>
              <a:t>Dynamic Arrays </a:t>
            </a:r>
            <a:r>
              <a:rPr lang="en-US" sz="1400">
                <a:solidFill>
                  <a:srgbClr val="000000"/>
                </a:solidFill>
                <a:effectLst/>
                <a:latin typeface="Segoe UI Semilight"/>
                <a:ea typeface="Calibri" panose="020F0502020204030204" pitchFamily="34" charset="0"/>
                <a:cs typeface="Segoe UI Semilight"/>
              </a:rPr>
              <a:t>will make it easier to find or create the information you need. And you can build spreadsheets using fewer, more robust formulas that automatically update as information changes.</a:t>
            </a:r>
            <a:r>
              <a:rPr lang="en-US" sz="1400">
                <a:solidFill>
                  <a:srgbClr val="000000"/>
                </a:solidFill>
                <a:latin typeface="Segoe UI Semilight"/>
                <a:ea typeface="Calibri" panose="020F0502020204030204" pitchFamily="34" charset="0"/>
                <a:cs typeface="Segoe UI Semilight"/>
              </a:rPr>
              <a:t> </a:t>
            </a:r>
            <a:endPar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13" name="TextBox 12">
            <a:extLst>
              <a:ext uri="{FF2B5EF4-FFF2-40B4-BE49-F238E27FC236}">
                <a16:creationId xmlns:a16="http://schemas.microsoft.com/office/drawing/2014/main" id="{D7AB4D2F-4182-4944-BE9D-62EE28D29C53}"/>
              </a:ext>
            </a:extLst>
          </p:cNvPr>
          <p:cNvSpPr txBox="1"/>
          <p:nvPr/>
        </p:nvSpPr>
        <p:spPr>
          <a:xfrm>
            <a:off x="3253740" y="2758535"/>
            <a:ext cx="2209800" cy="307777"/>
          </a:xfrm>
          <a:prstGeom prst="rect">
            <a:avLst/>
          </a:prstGeom>
          <a:noFill/>
        </p:spPr>
        <p:txBody>
          <a:bodyPr wrap="square" rtlCol="0">
            <a:spAutoFit/>
          </a:bodyPr>
          <a:lstStyle/>
          <a:p>
            <a:pPr marL="0" marR="0">
              <a:spcBef>
                <a:spcPts val="0"/>
              </a:spcBef>
              <a:spcAft>
                <a:spcPts val="800"/>
              </a:spcAft>
            </a:pPr>
            <a:r>
              <a:rPr lang="en-US" sz="1400">
                <a:solidFill>
                  <a:srgbClr val="505050"/>
                </a:solidFill>
                <a:effectLst/>
                <a:latin typeface="Segoe UI Semibold" panose="020B0702040204020203" pitchFamily="34" charset="0"/>
                <a:ea typeface="Calibri" panose="020F0502020204030204" pitchFamily="34" charset="0"/>
              </a:rPr>
              <a:t>Response</a:t>
            </a:r>
            <a:endParaRPr lang="en-US" sz="1400">
              <a:solidFill>
                <a:srgbClr val="505050"/>
              </a:solidFill>
            </a:endParaRPr>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2260167"/>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Track &amp; Organize Effortlessly</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2624771"/>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0" name="Title 9">
            <a:extLst>
              <a:ext uri="{FF2B5EF4-FFF2-40B4-BE49-F238E27FC236}">
                <a16:creationId xmlns:a16="http://schemas.microsoft.com/office/drawing/2014/main" id="{C99E8A4A-4E3D-4818-8692-DA589B6C3F1C}"/>
              </a:ext>
            </a:extLst>
          </p:cNvPr>
          <p:cNvSpPr txBox="1">
            <a:spLocks/>
          </p:cNvSpPr>
          <p:nvPr/>
        </p:nvSpPr>
        <p:spPr>
          <a:xfrm>
            <a:off x="3258341" y="823154"/>
            <a:ext cx="6777782" cy="812530"/>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Handle objections by making </a:t>
            </a:r>
            <a:b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b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Office Home &amp; Business 2021 the easy choice</a:t>
            </a:r>
          </a:p>
        </p:txBody>
      </p:sp>
      <p:sp>
        <p:nvSpPr>
          <p:cNvPr id="30" name="Text Placeholder 3">
            <a:extLst>
              <a:ext uri="{FF2B5EF4-FFF2-40B4-BE49-F238E27FC236}">
                <a16:creationId xmlns:a16="http://schemas.microsoft.com/office/drawing/2014/main" id="{AEB2DB39-E4E9-4381-A04D-217D6E09A863}"/>
              </a:ext>
            </a:extLst>
          </p:cNvPr>
          <p:cNvSpPr txBox="1">
            <a:spLocks/>
          </p:cNvSpPr>
          <p:nvPr/>
        </p:nvSpPr>
        <p:spPr>
          <a:xfrm>
            <a:off x="764212" y="3346005"/>
            <a:ext cx="2121557" cy="182492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don’t believe we’ll use those features.”</a:t>
            </a:r>
          </a:p>
          <a:p>
            <a:pPr marL="0" marR="0" lvl="0" indent="0">
              <a:lnSpc>
                <a:spcPct val="107000"/>
              </a:lnSpc>
              <a:spcBef>
                <a:spcPts val="0"/>
              </a:spcBef>
              <a:spcAft>
                <a:spcPts val="0"/>
              </a:spcAft>
              <a:buNone/>
            </a:pPr>
            <a:endParaRPr lang="en-US" sz="1600">
              <a:effectLst/>
              <a:latin typeface="Segoe UI" panose="020B0502040204020203"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“I’m so used to the Office we’ve been using. Do I really need these new features?”</a:t>
            </a:r>
          </a:p>
        </p:txBody>
      </p:sp>
      <p:sp>
        <p:nvSpPr>
          <p:cNvPr id="31" name="TextBox 30">
            <a:extLst>
              <a:ext uri="{FF2B5EF4-FFF2-40B4-BE49-F238E27FC236}">
                <a16:creationId xmlns:a16="http://schemas.microsoft.com/office/drawing/2014/main" id="{EDE2D7A4-A837-4010-84ED-29BCC3746911}"/>
              </a:ext>
            </a:extLst>
          </p:cNvPr>
          <p:cNvSpPr txBox="1"/>
          <p:nvPr/>
        </p:nvSpPr>
        <p:spPr>
          <a:xfrm>
            <a:off x="675969" y="2762186"/>
            <a:ext cx="2209800" cy="307777"/>
          </a:xfrm>
          <a:prstGeom prst="rect">
            <a:avLst/>
          </a:prstGeom>
          <a:noFill/>
        </p:spPr>
        <p:txBody>
          <a:bodyPr wrap="square" rtlCol="0">
            <a:spAutoFit/>
          </a:bodyPr>
          <a:lstStyle/>
          <a:p>
            <a:pPr marL="0" marR="0">
              <a:spcBef>
                <a:spcPts val="0"/>
              </a:spcBef>
              <a:spcAft>
                <a:spcPts val="800"/>
              </a:spcAft>
            </a:pPr>
            <a:r>
              <a:rPr lang="en-US" sz="1400">
                <a:solidFill>
                  <a:srgbClr val="505050"/>
                </a:solidFill>
                <a:effectLst/>
                <a:latin typeface="Segoe UI Semibold" panose="020B0702040204020203" pitchFamily="34" charset="0"/>
                <a:ea typeface="Calibri" panose="020F0502020204030204" pitchFamily="34" charset="0"/>
              </a:rPr>
              <a:t>Objections</a:t>
            </a:r>
            <a:endParaRPr lang="en-US" sz="1400">
              <a:solidFill>
                <a:srgbClr val="505050"/>
              </a:solidFill>
            </a:endParaRPr>
          </a:p>
        </p:txBody>
      </p:sp>
      <p:sp>
        <p:nvSpPr>
          <p:cNvPr id="32" name="Text Placeholder 3">
            <a:extLst>
              <a:ext uri="{FF2B5EF4-FFF2-40B4-BE49-F238E27FC236}">
                <a16:creationId xmlns:a16="http://schemas.microsoft.com/office/drawing/2014/main" id="{32167584-D412-434B-A950-17AB08CEE2E0}"/>
              </a:ext>
            </a:extLst>
          </p:cNvPr>
          <p:cNvSpPr txBox="1">
            <a:spLocks/>
          </p:cNvSpPr>
          <p:nvPr/>
        </p:nvSpPr>
        <p:spPr>
          <a:xfrm>
            <a:off x="764212" y="2235467"/>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Segoe UI Semibold" panose="020B0702040204020203" pitchFamily="34" charset="0"/>
                <a:cs typeface="Segoe UI Semibold" panose="020B0702040204020203" pitchFamily="34" charset="0"/>
              </a:rPr>
              <a:t>Category 2</a:t>
            </a:r>
          </a:p>
        </p:txBody>
      </p:sp>
      <p:sp>
        <p:nvSpPr>
          <p:cNvPr id="36" name="Rectangle 35">
            <a:extLst>
              <a:ext uri="{FF2B5EF4-FFF2-40B4-BE49-F238E27FC236}">
                <a16:creationId xmlns:a16="http://schemas.microsoft.com/office/drawing/2014/main" id="{949EB783-D7B3-4301-A496-2710C45253A6}"/>
              </a:ext>
            </a:extLst>
          </p:cNvPr>
          <p:cNvSpPr/>
          <p:nvPr/>
        </p:nvSpPr>
        <p:spPr>
          <a:xfrm rot="16200000">
            <a:off x="11014535" y="5671743"/>
            <a:ext cx="1186257" cy="1186257"/>
          </a:xfrm>
          <a:prstGeom prst="rect">
            <a:avLst/>
          </a:prstGeom>
          <a:solidFill>
            <a:srgbClr val="107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36000AD3-E8A4-4D84-B0E7-5BB57AD060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4535" y="4485485"/>
            <a:ext cx="1186257" cy="1186257"/>
          </a:xfrm>
          <a:prstGeom prst="rect">
            <a:avLst/>
          </a:prstGeom>
        </p:spPr>
      </p:pic>
      <p:pic>
        <p:nvPicPr>
          <p:cNvPr id="38" name="Graphic 37">
            <a:extLst>
              <a:ext uri="{FF2B5EF4-FFF2-40B4-BE49-F238E27FC236}">
                <a16:creationId xmlns:a16="http://schemas.microsoft.com/office/drawing/2014/main" id="{3E76A6D5-EE77-49B2-95C8-B6D4D8D21D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8278" y="5671743"/>
            <a:ext cx="1186257" cy="1186257"/>
          </a:xfrm>
          <a:prstGeom prst="rect">
            <a:avLst/>
          </a:prstGeom>
        </p:spPr>
      </p:pic>
      <p:sp>
        <p:nvSpPr>
          <p:cNvPr id="19" name="Text Placeholder 10">
            <a:extLst>
              <a:ext uri="{FF2B5EF4-FFF2-40B4-BE49-F238E27FC236}">
                <a16:creationId xmlns:a16="http://schemas.microsoft.com/office/drawing/2014/main" id="{AFA4F350-908C-4A66-8A32-6199620D590E}"/>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24</a:t>
            </a:r>
          </a:p>
        </p:txBody>
      </p:sp>
    </p:spTree>
    <p:extLst>
      <p:ext uri="{BB962C8B-B14F-4D97-AF65-F5344CB8AC3E}">
        <p14:creationId xmlns:p14="http://schemas.microsoft.com/office/powerpoint/2010/main" val="219343629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2"/>
          <a:stretch>
            <a:fillRect/>
          </a:stretch>
        </p:blipFill>
        <p:spPr bwMode="black">
          <a:xfrm>
            <a:off x="279400" y="255588"/>
            <a:ext cx="1168400" cy="250200"/>
          </a:xfrm>
          <a:prstGeom prst="rect">
            <a:avLst/>
          </a:prstGeom>
        </p:spPr>
      </p:pic>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3301988"/>
            <a:ext cx="6202680" cy="2160271"/>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Numbers aren’t the only thing that Office Home &amp; Business 2021 can help you organize. Updates in Microsoft Outlook make it easier to manage messages, appointments, contacts, and tasks—all in one place. You can quickly find and attach documents to emails and set color-coded appointments to keep your priorities in focus.</a:t>
            </a:r>
          </a:p>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And with your most-used apps like Microsoft Word, Excel, PowerPoint, and Outlook installed on your computer, you can keep working even when you’re offline. With Office Home &amp; Business 2021, it’s easy for you to get down to business fast. </a:t>
            </a:r>
          </a:p>
        </p:txBody>
      </p:sp>
      <p:sp>
        <p:nvSpPr>
          <p:cNvPr id="13" name="TextBox 12">
            <a:extLst>
              <a:ext uri="{FF2B5EF4-FFF2-40B4-BE49-F238E27FC236}">
                <a16:creationId xmlns:a16="http://schemas.microsoft.com/office/drawing/2014/main" id="{D7AB4D2F-4182-4944-BE9D-62EE28D29C53}"/>
              </a:ext>
            </a:extLst>
          </p:cNvPr>
          <p:cNvSpPr txBox="1"/>
          <p:nvPr/>
        </p:nvSpPr>
        <p:spPr>
          <a:xfrm>
            <a:off x="3253740" y="2758534"/>
            <a:ext cx="2209800" cy="307777"/>
          </a:xfrm>
          <a:prstGeom prst="rect">
            <a:avLst/>
          </a:prstGeom>
          <a:noFill/>
        </p:spPr>
        <p:txBody>
          <a:bodyPr wrap="square" rtlCol="0">
            <a:spAutoFit/>
          </a:bodyPr>
          <a:lstStyle/>
          <a:p>
            <a:pPr marL="0" marR="0">
              <a:spcBef>
                <a:spcPts val="0"/>
              </a:spcBef>
              <a:spcAft>
                <a:spcPts val="800"/>
              </a:spcAft>
            </a:pPr>
            <a:r>
              <a:rPr lang="en-US" sz="1400">
                <a:solidFill>
                  <a:srgbClr val="505050"/>
                </a:solidFill>
                <a:effectLst/>
                <a:latin typeface="Segoe UI Semibold" panose="020B0702040204020203" pitchFamily="34" charset="0"/>
                <a:ea typeface="Calibri" panose="020F0502020204030204" pitchFamily="34" charset="0"/>
              </a:rPr>
              <a:t>Response</a:t>
            </a:r>
            <a:endParaRPr lang="en-US" sz="1400">
              <a:solidFill>
                <a:srgbClr val="505050"/>
              </a:solidFill>
            </a:endParaRPr>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2260166"/>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Track &amp; Organize Effortlessly</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2624770"/>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9" name="Text Placeholder 3">
            <a:extLst>
              <a:ext uri="{FF2B5EF4-FFF2-40B4-BE49-F238E27FC236}">
                <a16:creationId xmlns:a16="http://schemas.microsoft.com/office/drawing/2014/main" id="{55D4B3F9-2669-4A98-AD3A-8D7664947691}"/>
              </a:ext>
            </a:extLst>
          </p:cNvPr>
          <p:cNvSpPr txBox="1">
            <a:spLocks/>
          </p:cNvSpPr>
          <p:nvPr/>
        </p:nvSpPr>
        <p:spPr>
          <a:xfrm>
            <a:off x="764212" y="3346005"/>
            <a:ext cx="2121557" cy="182492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don’t believe we’ll use those features.”</a:t>
            </a:r>
          </a:p>
          <a:p>
            <a:pPr marL="0" marR="0" lvl="0" indent="0">
              <a:lnSpc>
                <a:spcPct val="107000"/>
              </a:lnSpc>
              <a:spcBef>
                <a:spcPts val="0"/>
              </a:spcBef>
              <a:spcAft>
                <a:spcPts val="0"/>
              </a:spcAft>
              <a:buNone/>
            </a:pPr>
            <a:endParaRPr lang="en-US" sz="1600">
              <a:effectLst/>
              <a:latin typeface="Segoe UI" panose="020B0502040204020203"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“I’m so used to the Office we’ve been using. Do I really need these new features?”</a:t>
            </a:r>
          </a:p>
        </p:txBody>
      </p:sp>
      <p:sp>
        <p:nvSpPr>
          <p:cNvPr id="30" name="TextBox 29">
            <a:extLst>
              <a:ext uri="{FF2B5EF4-FFF2-40B4-BE49-F238E27FC236}">
                <a16:creationId xmlns:a16="http://schemas.microsoft.com/office/drawing/2014/main" id="{CAA0BC21-1CC2-4A91-86F5-F82B6AC9D155}"/>
              </a:ext>
            </a:extLst>
          </p:cNvPr>
          <p:cNvSpPr txBox="1"/>
          <p:nvPr/>
        </p:nvSpPr>
        <p:spPr>
          <a:xfrm>
            <a:off x="675969" y="2762186"/>
            <a:ext cx="2209800" cy="307777"/>
          </a:xfrm>
          <a:prstGeom prst="rect">
            <a:avLst/>
          </a:prstGeom>
          <a:noFill/>
        </p:spPr>
        <p:txBody>
          <a:bodyPr wrap="square" rtlCol="0">
            <a:spAutoFit/>
          </a:bodyPr>
          <a:lstStyle/>
          <a:p>
            <a:pPr marL="0" marR="0">
              <a:spcBef>
                <a:spcPts val="0"/>
              </a:spcBef>
              <a:spcAft>
                <a:spcPts val="800"/>
              </a:spcAft>
            </a:pPr>
            <a:r>
              <a:rPr lang="en-US" sz="1400">
                <a:solidFill>
                  <a:srgbClr val="505050"/>
                </a:solidFill>
                <a:effectLst/>
                <a:latin typeface="Segoe UI Semibold" panose="020B0702040204020203" pitchFamily="34" charset="0"/>
                <a:ea typeface="Calibri" panose="020F0502020204030204" pitchFamily="34" charset="0"/>
              </a:rPr>
              <a:t>Objections</a:t>
            </a:r>
            <a:endParaRPr lang="en-US" sz="1400">
              <a:solidFill>
                <a:srgbClr val="505050"/>
              </a:solidFill>
            </a:endParaRPr>
          </a:p>
        </p:txBody>
      </p:sp>
      <p:sp>
        <p:nvSpPr>
          <p:cNvPr id="31" name="Text Placeholder 3">
            <a:extLst>
              <a:ext uri="{FF2B5EF4-FFF2-40B4-BE49-F238E27FC236}">
                <a16:creationId xmlns:a16="http://schemas.microsoft.com/office/drawing/2014/main" id="{243F40BC-5438-47FA-BD03-ACBB24447817}"/>
              </a:ext>
            </a:extLst>
          </p:cNvPr>
          <p:cNvSpPr txBox="1">
            <a:spLocks/>
          </p:cNvSpPr>
          <p:nvPr/>
        </p:nvSpPr>
        <p:spPr>
          <a:xfrm>
            <a:off x="764212" y="2235467"/>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Segoe UI Semibold" panose="020B0702040204020203" pitchFamily="34" charset="0"/>
                <a:cs typeface="Segoe UI Semibold" panose="020B0702040204020203" pitchFamily="34" charset="0"/>
              </a:rPr>
              <a:t>Category 2</a:t>
            </a:r>
          </a:p>
        </p:txBody>
      </p:sp>
      <p:sp>
        <p:nvSpPr>
          <p:cNvPr id="32" name="Title 9">
            <a:extLst>
              <a:ext uri="{FF2B5EF4-FFF2-40B4-BE49-F238E27FC236}">
                <a16:creationId xmlns:a16="http://schemas.microsoft.com/office/drawing/2014/main" id="{5154D5B6-87B9-4DED-B85A-20C11A623F97}"/>
              </a:ext>
            </a:extLst>
          </p:cNvPr>
          <p:cNvSpPr txBox="1">
            <a:spLocks/>
          </p:cNvSpPr>
          <p:nvPr/>
        </p:nvSpPr>
        <p:spPr>
          <a:xfrm>
            <a:off x="3258341" y="823154"/>
            <a:ext cx="6777782" cy="812530"/>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Handle objections by making </a:t>
            </a:r>
            <a:b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b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Office Home &amp; Business 2021 the easy choice</a:t>
            </a:r>
          </a:p>
        </p:txBody>
      </p:sp>
      <p:sp>
        <p:nvSpPr>
          <p:cNvPr id="33" name="Rectangle 32">
            <a:extLst>
              <a:ext uri="{FF2B5EF4-FFF2-40B4-BE49-F238E27FC236}">
                <a16:creationId xmlns:a16="http://schemas.microsoft.com/office/drawing/2014/main" id="{70F0F655-1FF5-485E-BC3B-5E893A765DFB}"/>
              </a:ext>
            </a:extLst>
          </p:cNvPr>
          <p:cNvSpPr/>
          <p:nvPr/>
        </p:nvSpPr>
        <p:spPr>
          <a:xfrm rot="10800000">
            <a:off x="11005742" y="0"/>
            <a:ext cx="1186257" cy="1186257"/>
          </a:xfrm>
          <a:prstGeom prst="rect">
            <a:avLst/>
          </a:prstGeom>
          <a:solidFill>
            <a:srgbClr val="107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7F9F992F-DBBA-469B-8352-FDAC06B3E5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005741" y="1186256"/>
            <a:ext cx="1186257" cy="1186257"/>
          </a:xfrm>
          <a:prstGeom prst="rect">
            <a:avLst/>
          </a:prstGeom>
        </p:spPr>
      </p:pic>
      <p:pic>
        <p:nvPicPr>
          <p:cNvPr id="35" name="Graphic 34">
            <a:extLst>
              <a:ext uri="{FF2B5EF4-FFF2-40B4-BE49-F238E27FC236}">
                <a16:creationId xmlns:a16="http://schemas.microsoft.com/office/drawing/2014/main" id="{D07D23D6-F59B-41C4-9846-87153CE3C1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9819485" y="-1"/>
            <a:ext cx="1186257" cy="1186257"/>
          </a:xfrm>
          <a:prstGeom prst="rect">
            <a:avLst/>
          </a:prstGeom>
        </p:spPr>
      </p:pic>
      <p:sp>
        <p:nvSpPr>
          <p:cNvPr id="19" name="Text Placeholder 10">
            <a:extLst>
              <a:ext uri="{FF2B5EF4-FFF2-40B4-BE49-F238E27FC236}">
                <a16:creationId xmlns:a16="http://schemas.microsoft.com/office/drawing/2014/main" id="{5B3B22F5-A531-4573-A228-098C4B53DDC0}"/>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25</a:t>
            </a:r>
          </a:p>
        </p:txBody>
      </p:sp>
    </p:spTree>
    <p:extLst>
      <p:ext uri="{BB962C8B-B14F-4D97-AF65-F5344CB8AC3E}">
        <p14:creationId xmlns:p14="http://schemas.microsoft.com/office/powerpoint/2010/main" val="216206187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2"/>
          <a:stretch>
            <a:fillRect/>
          </a:stretch>
        </p:blipFill>
        <p:spPr bwMode="black">
          <a:xfrm>
            <a:off x="279400" y="255588"/>
            <a:ext cx="1168400" cy="250200"/>
          </a:xfrm>
          <a:prstGeom prst="rect">
            <a:avLst/>
          </a:prstGeom>
        </p:spPr>
      </p:pic>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3301985"/>
            <a:ext cx="6408420" cy="285180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If you have ever looked at a shared document and wondered what changes were made, or whether the changes you requested had been addressed, then you’ve experienced how challenging outdated collaboration tools can be for your business. Office Home &amp; Business 2021 offers collaboration tools and updates like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@mentions</a:t>
            </a:r>
            <a:r>
              <a:rPr lang="en-US" sz="1400">
                <a:solidFill>
                  <a:srgbClr val="000000"/>
                </a:solidFill>
                <a:latin typeface="Segoe UI Semilight" panose="020B0402040204020203" pitchFamily="34" charset="0"/>
                <a:cs typeface="Segoe UI Semilight" panose="020B0402040204020203" pitchFamily="34" charset="0"/>
              </a:rPr>
              <a:t>,</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 Assign Tags</a:t>
            </a:r>
            <a:r>
              <a:rPr lang="en-US" sz="1400">
                <a:solidFill>
                  <a:srgbClr val="000000"/>
                </a:solidFill>
                <a:latin typeface="Segoe UI Semilight" panose="020B0402040204020203" pitchFamily="34" charset="0"/>
                <a:cs typeface="Segoe UI Semilight" panose="020B0402040204020203" pitchFamily="34" charset="0"/>
              </a:rPr>
              <a:t>,</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and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Real-Time Collaboration</a:t>
            </a:r>
            <a:r>
              <a:rPr lang="en-US" sz="1400">
                <a:solidFill>
                  <a:srgbClr val="000000"/>
                </a:solidFill>
                <a:latin typeface="Segoe UI Semilight" panose="020B0402040204020203" pitchFamily="34" charset="0"/>
                <a:cs typeface="Segoe UI Semilight" panose="020B0402040204020203" pitchFamily="34" charset="0"/>
              </a:rPr>
              <a:t>,</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making it easy to share your work and work better as a team.</a:t>
            </a:r>
          </a:p>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With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@mentions</a:t>
            </a:r>
            <a:r>
              <a:rPr lang="en-US" sz="1400">
                <a:solidFill>
                  <a:srgbClr val="000000"/>
                </a:solidFill>
                <a:latin typeface="Segoe UI Semilight" panose="020B0402040204020203" pitchFamily="34" charset="0"/>
                <a:cs typeface="Segoe UI Semilight" panose="020B0402040204020203" pitchFamily="34" charset="0"/>
              </a:rPr>
              <a:t>,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it’s easy to initiate conversations from within a document, presentation, or spreadsheet by simply using the at sign (@) with any coworker’s name to tag them on a comment. The person mentioned will receive an email with a link to the comment. They can review and respond to the comment by mentioning you. This streamlines the workflow and reduces the number of emails that need to be sent. </a:t>
            </a:r>
          </a:p>
        </p:txBody>
      </p:sp>
      <p:sp>
        <p:nvSpPr>
          <p:cNvPr id="13" name="TextBox 12">
            <a:extLst>
              <a:ext uri="{FF2B5EF4-FFF2-40B4-BE49-F238E27FC236}">
                <a16:creationId xmlns:a16="http://schemas.microsoft.com/office/drawing/2014/main" id="{D7AB4D2F-4182-4944-BE9D-62EE28D29C53}"/>
              </a:ext>
            </a:extLst>
          </p:cNvPr>
          <p:cNvSpPr txBox="1"/>
          <p:nvPr/>
        </p:nvSpPr>
        <p:spPr>
          <a:xfrm>
            <a:off x="3253740" y="2758531"/>
            <a:ext cx="2209800" cy="307777"/>
          </a:xfrm>
          <a:prstGeom prst="rect">
            <a:avLst/>
          </a:prstGeom>
          <a:noFill/>
        </p:spPr>
        <p:txBody>
          <a:bodyPr wrap="square" rtlCol="0">
            <a:spAutoFit/>
          </a:bodyPr>
          <a:lstStyle/>
          <a:p>
            <a:pPr marL="0" marR="0">
              <a:spcBef>
                <a:spcPts val="0"/>
              </a:spcBef>
              <a:spcAft>
                <a:spcPts val="800"/>
              </a:spcAft>
            </a:pPr>
            <a:r>
              <a:rPr lang="en-US" sz="1400">
                <a:solidFill>
                  <a:srgbClr val="505050"/>
                </a:solidFill>
                <a:effectLst/>
                <a:latin typeface="Segoe UI Semibold" panose="020B0702040204020203" pitchFamily="34" charset="0"/>
                <a:ea typeface="Calibri" panose="020F0502020204030204" pitchFamily="34" charset="0"/>
              </a:rPr>
              <a:t>Response</a:t>
            </a:r>
            <a:endParaRPr lang="en-US" sz="1400">
              <a:solidFill>
                <a:srgbClr val="505050"/>
              </a:solidFill>
            </a:endParaRPr>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2260163"/>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Work Better, Together</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2624767"/>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5CA8699-3391-4D76-95E2-A064BEBAA8F9}"/>
              </a:ext>
            </a:extLst>
          </p:cNvPr>
          <p:cNvSpPr txBox="1"/>
          <p:nvPr/>
        </p:nvSpPr>
        <p:spPr>
          <a:xfrm>
            <a:off x="685800" y="2762182"/>
            <a:ext cx="2209800" cy="307777"/>
          </a:xfrm>
          <a:prstGeom prst="rect">
            <a:avLst/>
          </a:prstGeom>
          <a:noFill/>
        </p:spPr>
        <p:txBody>
          <a:bodyPr wrap="square" rtlCol="0">
            <a:spAutoFit/>
          </a:bodyPr>
          <a:lstStyle/>
          <a:p>
            <a:pPr marL="0" marR="0">
              <a:spcBef>
                <a:spcPts val="0"/>
              </a:spcBef>
              <a:spcAft>
                <a:spcPts val="800"/>
              </a:spcAft>
            </a:pPr>
            <a:r>
              <a:rPr lang="en-US" sz="1400">
                <a:solidFill>
                  <a:srgbClr val="505050"/>
                </a:solidFill>
                <a:effectLst/>
                <a:latin typeface="Segoe UI Semibold" panose="020B0702040204020203" pitchFamily="34" charset="0"/>
                <a:ea typeface="Calibri" panose="020F0502020204030204" pitchFamily="34" charset="0"/>
              </a:rPr>
              <a:t>Objections</a:t>
            </a:r>
            <a:endParaRPr lang="en-US" sz="1400">
              <a:solidFill>
                <a:srgbClr val="505050"/>
              </a:solidFill>
            </a:endParaRPr>
          </a:p>
        </p:txBody>
      </p:sp>
      <p:sp>
        <p:nvSpPr>
          <p:cNvPr id="14" name="Text Placeholder 3">
            <a:extLst>
              <a:ext uri="{FF2B5EF4-FFF2-40B4-BE49-F238E27FC236}">
                <a16:creationId xmlns:a16="http://schemas.microsoft.com/office/drawing/2014/main" id="{77D2E6DB-BBCD-420F-9528-8B07802F9F9C}"/>
              </a:ext>
            </a:extLst>
          </p:cNvPr>
          <p:cNvSpPr txBox="1">
            <a:spLocks/>
          </p:cNvSpPr>
          <p:nvPr/>
        </p:nvSpPr>
        <p:spPr>
          <a:xfrm>
            <a:off x="754379" y="2274791"/>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Segoe UI Semibold" panose="020B0702040204020203" pitchFamily="34" charset="0"/>
                <a:cs typeface="Segoe UI Semibold" panose="020B0702040204020203" pitchFamily="34" charset="0"/>
              </a:rPr>
              <a:t>Category 3</a:t>
            </a:r>
          </a:p>
        </p:txBody>
      </p:sp>
      <p:sp>
        <p:nvSpPr>
          <p:cNvPr id="20" name="Title 9">
            <a:extLst>
              <a:ext uri="{FF2B5EF4-FFF2-40B4-BE49-F238E27FC236}">
                <a16:creationId xmlns:a16="http://schemas.microsoft.com/office/drawing/2014/main" id="{C14AC13E-BAAF-4859-8740-018FD285BCE6}"/>
              </a:ext>
            </a:extLst>
          </p:cNvPr>
          <p:cNvSpPr txBox="1">
            <a:spLocks/>
          </p:cNvSpPr>
          <p:nvPr/>
        </p:nvSpPr>
        <p:spPr>
          <a:xfrm>
            <a:off x="3258341" y="823154"/>
            <a:ext cx="6777782" cy="812530"/>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Handle objections by making </a:t>
            </a:r>
            <a:b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b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Office Home &amp; Business 2021 the easy choice</a:t>
            </a:r>
          </a:p>
        </p:txBody>
      </p:sp>
      <p:sp>
        <p:nvSpPr>
          <p:cNvPr id="24" name="Text Placeholder 3">
            <a:extLst>
              <a:ext uri="{FF2B5EF4-FFF2-40B4-BE49-F238E27FC236}">
                <a16:creationId xmlns:a16="http://schemas.microsoft.com/office/drawing/2014/main" id="{AC1C07A9-D8DD-44EB-9BC6-52285A3E2608}"/>
              </a:ext>
            </a:extLst>
          </p:cNvPr>
          <p:cNvSpPr txBox="1">
            <a:spLocks/>
          </p:cNvSpPr>
          <p:nvPr/>
        </p:nvSpPr>
        <p:spPr>
          <a:xfrm>
            <a:off x="754380" y="3301985"/>
            <a:ext cx="1939660" cy="235186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“These new products seem like they have a steep learning curve.”  </a:t>
            </a:r>
          </a:p>
          <a:p>
            <a:pPr marL="0" marR="0" lvl="0" indent="0">
              <a:lnSpc>
                <a:spcPct val="107000"/>
              </a:lnSpc>
              <a:spcBef>
                <a:spcPts val="0"/>
              </a:spcBef>
              <a:spcAft>
                <a:spcPts val="0"/>
              </a:spcAft>
              <a:buNone/>
            </a:pPr>
            <a:endParaRPr lang="en-US" sz="1600">
              <a:effectLst/>
              <a:latin typeface="Segoe UI" panose="020B0502040204020203"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don’t see how collaboration tools will make a difference in a small business like mine.”</a:t>
            </a:r>
          </a:p>
        </p:txBody>
      </p:sp>
      <p:sp>
        <p:nvSpPr>
          <p:cNvPr id="25" name="Rectangle 24">
            <a:extLst>
              <a:ext uri="{FF2B5EF4-FFF2-40B4-BE49-F238E27FC236}">
                <a16:creationId xmlns:a16="http://schemas.microsoft.com/office/drawing/2014/main" id="{04F387D5-1728-45C1-A6C0-9891DECBE262}"/>
              </a:ext>
            </a:extLst>
          </p:cNvPr>
          <p:cNvSpPr/>
          <p:nvPr/>
        </p:nvSpPr>
        <p:spPr>
          <a:xfrm rot="10800000">
            <a:off x="11005742" y="0"/>
            <a:ext cx="1186257" cy="1186257"/>
          </a:xfrm>
          <a:prstGeom prst="rect">
            <a:avLst/>
          </a:prstGeom>
          <a:solidFill>
            <a:srgbClr val="D3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85A82A83-C95B-4FAC-8635-CD65D38E7B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005741" y="1186256"/>
            <a:ext cx="1186257" cy="1186257"/>
          </a:xfrm>
          <a:prstGeom prst="rect">
            <a:avLst/>
          </a:prstGeom>
        </p:spPr>
      </p:pic>
      <p:pic>
        <p:nvPicPr>
          <p:cNvPr id="27" name="Graphic 26">
            <a:extLst>
              <a:ext uri="{FF2B5EF4-FFF2-40B4-BE49-F238E27FC236}">
                <a16:creationId xmlns:a16="http://schemas.microsoft.com/office/drawing/2014/main" id="{3404B976-A8ED-4CD6-9AA0-0C4B9AD2FE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9819485" y="-1"/>
            <a:ext cx="1186257" cy="1186257"/>
          </a:xfrm>
          <a:prstGeom prst="rect">
            <a:avLst/>
          </a:prstGeom>
        </p:spPr>
      </p:pic>
      <p:sp>
        <p:nvSpPr>
          <p:cNvPr id="19" name="Text Placeholder 10">
            <a:extLst>
              <a:ext uri="{FF2B5EF4-FFF2-40B4-BE49-F238E27FC236}">
                <a16:creationId xmlns:a16="http://schemas.microsoft.com/office/drawing/2014/main" id="{A5C2D3A5-E7DB-404C-9959-280B869A0A35}"/>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26</a:t>
            </a:r>
          </a:p>
        </p:txBody>
      </p:sp>
    </p:spTree>
    <p:extLst>
      <p:ext uri="{BB962C8B-B14F-4D97-AF65-F5344CB8AC3E}">
        <p14:creationId xmlns:p14="http://schemas.microsoft.com/office/powerpoint/2010/main" val="36136958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3"/>
          <a:stretch>
            <a:fillRect/>
          </a:stretch>
        </p:blipFill>
        <p:spPr bwMode="black">
          <a:xfrm>
            <a:off x="279400" y="255588"/>
            <a:ext cx="1168400" cy="250200"/>
          </a:xfrm>
          <a:prstGeom prst="rect">
            <a:avLst/>
          </a:prstGeom>
        </p:spPr>
      </p:pic>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800" y="3301989"/>
            <a:ext cx="6408420" cy="2160271"/>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Assign Tags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take the conversation one step further, with the ability to assign a task within comments with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@mentions</a:t>
            </a:r>
            <a:r>
              <a:rPr lang="en-US" sz="1400">
                <a:solidFill>
                  <a:srgbClr val="000000"/>
                </a:solidFill>
                <a:latin typeface="Segoe UI Semilight" panose="020B0402040204020203" pitchFamily="34" charset="0"/>
                <a:cs typeface="Segoe UI Semilight" panose="020B0402040204020203" pitchFamily="34" charset="0"/>
              </a:rPr>
              <a:t>.</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Simply check the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Assign</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 box within the comment to create a task. Task history is tracked from the time the task is created, creating a record of all interactions and reassignments.</a:t>
            </a:r>
          </a:p>
          <a:p>
            <a:pPr marL="0" marR="0" indent="0">
              <a:lnSpc>
                <a:spcPct val="107000"/>
              </a:lnSpc>
              <a:spcBef>
                <a:spcPts val="0"/>
              </a:spcBef>
              <a:spcAft>
                <a:spcPts val="800"/>
              </a:spcAft>
              <a:buNone/>
            </a:pP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And with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Real-Time Collaboration</a:t>
            </a:r>
            <a:r>
              <a:rPr lang="en-US" sz="1400">
                <a:solidFill>
                  <a:srgbClr val="000000"/>
                </a:solidFill>
                <a:latin typeface="Segoe UI Semilight" panose="020B0402040204020203" pitchFamily="34" charset="0"/>
                <a:cs typeface="Segoe UI Semilight" panose="020B0402040204020203" pitchFamily="34" charset="0"/>
              </a:rPr>
              <a:t>,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there’s no need to keep track of multiple files or wait your turn to collaborate on a document. </a:t>
            </a:r>
            <a:r>
              <a:rPr lang="en-US" sz="14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Real-Time Collaboration </a:t>
            </a:r>
            <a:r>
              <a:rPr lang="en-US" sz="14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allows multiple users to collaborate on a document simultaneously. Any changes that are made by your teammates are displayed in real time, so you’ll be able to see who’s working and the changes they're making as they happen. </a:t>
            </a:r>
          </a:p>
        </p:txBody>
      </p:sp>
      <p:sp>
        <p:nvSpPr>
          <p:cNvPr id="13" name="TextBox 12">
            <a:extLst>
              <a:ext uri="{FF2B5EF4-FFF2-40B4-BE49-F238E27FC236}">
                <a16:creationId xmlns:a16="http://schemas.microsoft.com/office/drawing/2014/main" id="{D7AB4D2F-4182-4944-BE9D-62EE28D29C53}"/>
              </a:ext>
            </a:extLst>
          </p:cNvPr>
          <p:cNvSpPr txBox="1"/>
          <p:nvPr/>
        </p:nvSpPr>
        <p:spPr>
          <a:xfrm>
            <a:off x="3253740" y="2758535"/>
            <a:ext cx="2209800" cy="307777"/>
          </a:xfrm>
          <a:prstGeom prst="rect">
            <a:avLst/>
          </a:prstGeom>
          <a:noFill/>
        </p:spPr>
        <p:txBody>
          <a:bodyPr wrap="square" rtlCol="0">
            <a:spAutoFit/>
          </a:bodyPr>
          <a:lstStyle/>
          <a:p>
            <a:pPr marL="0" marR="0">
              <a:spcBef>
                <a:spcPts val="0"/>
              </a:spcBef>
              <a:spcAft>
                <a:spcPts val="800"/>
              </a:spcAft>
            </a:pPr>
            <a:r>
              <a:rPr lang="en-US" sz="1400">
                <a:solidFill>
                  <a:srgbClr val="505050"/>
                </a:solidFill>
                <a:effectLst/>
                <a:latin typeface="Segoe UI Semibold" panose="020B0702040204020203" pitchFamily="34" charset="0"/>
                <a:ea typeface="Calibri" panose="020F0502020204030204" pitchFamily="34" charset="0"/>
              </a:rPr>
              <a:t>Response</a:t>
            </a:r>
            <a:endParaRPr lang="en-US" sz="1400">
              <a:solidFill>
                <a:srgbClr val="505050"/>
              </a:solidFill>
            </a:endParaRPr>
          </a:p>
        </p:txBody>
      </p:sp>
      <p:sp>
        <p:nvSpPr>
          <p:cNvPr id="17" name="Text Placeholder 3">
            <a:extLst>
              <a:ext uri="{FF2B5EF4-FFF2-40B4-BE49-F238E27FC236}">
                <a16:creationId xmlns:a16="http://schemas.microsoft.com/office/drawing/2014/main" id="{E0A2BF28-A67B-4944-A13F-0CB9431B55C0}"/>
              </a:ext>
            </a:extLst>
          </p:cNvPr>
          <p:cNvSpPr txBox="1">
            <a:spLocks/>
          </p:cNvSpPr>
          <p:nvPr/>
        </p:nvSpPr>
        <p:spPr>
          <a:xfrm>
            <a:off x="3352800" y="2260167"/>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Work Better, Together</a:t>
            </a:r>
          </a:p>
        </p:txBody>
      </p:sp>
      <p:cxnSp>
        <p:nvCxnSpPr>
          <p:cNvPr id="18" name="Straight Connector 17">
            <a:extLst>
              <a:ext uri="{FF2B5EF4-FFF2-40B4-BE49-F238E27FC236}">
                <a16:creationId xmlns:a16="http://schemas.microsoft.com/office/drawing/2014/main" id="{5C7CA91A-0D49-48CA-B4A7-B2A68B839FAB}"/>
              </a:ext>
            </a:extLst>
          </p:cNvPr>
          <p:cNvCxnSpPr/>
          <p:nvPr/>
        </p:nvCxnSpPr>
        <p:spPr>
          <a:xfrm>
            <a:off x="3352800" y="2624771"/>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C7DC583F-2580-4BBB-86EB-EB24209B296E}"/>
              </a:ext>
            </a:extLst>
          </p:cNvPr>
          <p:cNvSpPr/>
          <p:nvPr/>
        </p:nvSpPr>
        <p:spPr>
          <a:xfrm rot="10800000">
            <a:off x="11005742" y="0"/>
            <a:ext cx="1186257" cy="1186257"/>
          </a:xfrm>
          <a:prstGeom prst="rect">
            <a:avLst/>
          </a:prstGeom>
          <a:solidFill>
            <a:srgbClr val="D3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EC17E202-A5E7-4D51-ABDB-6F6E90F6B0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1005741" y="1186256"/>
            <a:ext cx="1186257" cy="1186257"/>
          </a:xfrm>
          <a:prstGeom prst="rect">
            <a:avLst/>
          </a:prstGeom>
        </p:spPr>
      </p:pic>
      <p:pic>
        <p:nvPicPr>
          <p:cNvPr id="19" name="Graphic 18">
            <a:extLst>
              <a:ext uri="{FF2B5EF4-FFF2-40B4-BE49-F238E27FC236}">
                <a16:creationId xmlns:a16="http://schemas.microsoft.com/office/drawing/2014/main" id="{5512AFD6-5164-465D-87CD-C13D0C1DE1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9819485" y="-1"/>
            <a:ext cx="1186257" cy="1186257"/>
          </a:xfrm>
          <a:prstGeom prst="rect">
            <a:avLst/>
          </a:prstGeom>
        </p:spPr>
      </p:pic>
      <p:sp>
        <p:nvSpPr>
          <p:cNvPr id="21" name="Title 9">
            <a:extLst>
              <a:ext uri="{FF2B5EF4-FFF2-40B4-BE49-F238E27FC236}">
                <a16:creationId xmlns:a16="http://schemas.microsoft.com/office/drawing/2014/main" id="{B7C34114-E228-437B-BB26-253EC2225A62}"/>
              </a:ext>
            </a:extLst>
          </p:cNvPr>
          <p:cNvSpPr txBox="1">
            <a:spLocks/>
          </p:cNvSpPr>
          <p:nvPr/>
        </p:nvSpPr>
        <p:spPr>
          <a:xfrm>
            <a:off x="3258341" y="823154"/>
            <a:ext cx="6777782" cy="812530"/>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Handle objections by making </a:t>
            </a:r>
            <a:b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b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Office Home &amp; Business 2021 the easy choice</a:t>
            </a:r>
          </a:p>
        </p:txBody>
      </p:sp>
      <p:sp>
        <p:nvSpPr>
          <p:cNvPr id="22" name="Text Placeholder 3">
            <a:extLst>
              <a:ext uri="{FF2B5EF4-FFF2-40B4-BE49-F238E27FC236}">
                <a16:creationId xmlns:a16="http://schemas.microsoft.com/office/drawing/2014/main" id="{FCD21749-4F4A-4C3D-988E-DD651D67272C}"/>
              </a:ext>
            </a:extLst>
          </p:cNvPr>
          <p:cNvSpPr txBox="1">
            <a:spLocks/>
          </p:cNvSpPr>
          <p:nvPr/>
        </p:nvSpPr>
        <p:spPr>
          <a:xfrm>
            <a:off x="754380" y="3301985"/>
            <a:ext cx="1939660" cy="235186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“These new products seem like they have a steep learning curve.”  </a:t>
            </a:r>
          </a:p>
          <a:p>
            <a:pPr marL="0" marR="0" lvl="0" indent="0">
              <a:lnSpc>
                <a:spcPct val="107000"/>
              </a:lnSpc>
              <a:spcBef>
                <a:spcPts val="0"/>
              </a:spcBef>
              <a:spcAft>
                <a:spcPts val="0"/>
              </a:spcAft>
              <a:buNone/>
            </a:pPr>
            <a:endParaRPr lang="en-US" sz="1600">
              <a:effectLst/>
              <a:latin typeface="Segoe UI" panose="020B0502040204020203"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r>
              <a:rPr lang="en-US" sz="1600">
                <a:effectLst/>
                <a:latin typeface="Segoe UI" panose="020B0502040204020203" pitchFamily="34" charset="0"/>
                <a:ea typeface="Calibri" panose="020F0502020204030204" pitchFamily="34" charset="0"/>
                <a:cs typeface="Arial" panose="020B0604020202020204" pitchFamily="34" charset="0"/>
              </a:rPr>
              <a:t>“I don’t see how collaboration tools will make a difference in a small business like mine.”</a:t>
            </a:r>
          </a:p>
        </p:txBody>
      </p:sp>
      <p:sp>
        <p:nvSpPr>
          <p:cNvPr id="23" name="TextBox 22">
            <a:extLst>
              <a:ext uri="{FF2B5EF4-FFF2-40B4-BE49-F238E27FC236}">
                <a16:creationId xmlns:a16="http://schemas.microsoft.com/office/drawing/2014/main" id="{2F0CD3FA-E689-44F6-95BC-9841DD3564CC}"/>
              </a:ext>
            </a:extLst>
          </p:cNvPr>
          <p:cNvSpPr txBox="1"/>
          <p:nvPr/>
        </p:nvSpPr>
        <p:spPr>
          <a:xfrm>
            <a:off x="685800" y="2762182"/>
            <a:ext cx="2209800" cy="307777"/>
          </a:xfrm>
          <a:prstGeom prst="rect">
            <a:avLst/>
          </a:prstGeom>
          <a:noFill/>
        </p:spPr>
        <p:txBody>
          <a:bodyPr wrap="square" rtlCol="0">
            <a:spAutoFit/>
          </a:bodyPr>
          <a:lstStyle/>
          <a:p>
            <a:pPr marL="0" marR="0">
              <a:spcBef>
                <a:spcPts val="0"/>
              </a:spcBef>
              <a:spcAft>
                <a:spcPts val="800"/>
              </a:spcAft>
            </a:pPr>
            <a:r>
              <a:rPr lang="en-US" sz="1400">
                <a:solidFill>
                  <a:srgbClr val="505050"/>
                </a:solidFill>
                <a:effectLst/>
                <a:latin typeface="Segoe UI Semibold" panose="020B0702040204020203" pitchFamily="34" charset="0"/>
                <a:ea typeface="Calibri" panose="020F0502020204030204" pitchFamily="34" charset="0"/>
              </a:rPr>
              <a:t>Objections</a:t>
            </a:r>
            <a:endParaRPr lang="en-US" sz="1400">
              <a:solidFill>
                <a:srgbClr val="505050"/>
              </a:solidFill>
            </a:endParaRPr>
          </a:p>
        </p:txBody>
      </p:sp>
      <p:sp>
        <p:nvSpPr>
          <p:cNvPr id="24" name="Text Placeholder 3">
            <a:extLst>
              <a:ext uri="{FF2B5EF4-FFF2-40B4-BE49-F238E27FC236}">
                <a16:creationId xmlns:a16="http://schemas.microsoft.com/office/drawing/2014/main" id="{BA9E08B4-7C65-40F7-B699-FCF812849C26}"/>
              </a:ext>
            </a:extLst>
          </p:cNvPr>
          <p:cNvSpPr txBox="1">
            <a:spLocks/>
          </p:cNvSpPr>
          <p:nvPr/>
        </p:nvSpPr>
        <p:spPr>
          <a:xfrm>
            <a:off x="754379" y="2274791"/>
            <a:ext cx="333376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Segoe UI Semibold" panose="020B0702040204020203" pitchFamily="34" charset="0"/>
                <a:cs typeface="Segoe UI Semibold" panose="020B0702040204020203" pitchFamily="34" charset="0"/>
              </a:rPr>
              <a:t>Category 3</a:t>
            </a:r>
          </a:p>
        </p:txBody>
      </p:sp>
      <p:sp>
        <p:nvSpPr>
          <p:cNvPr id="20" name="Text Placeholder 10">
            <a:extLst>
              <a:ext uri="{FF2B5EF4-FFF2-40B4-BE49-F238E27FC236}">
                <a16:creationId xmlns:a16="http://schemas.microsoft.com/office/drawing/2014/main" id="{DA58DBA2-AC0A-4580-9FBB-99883A9AC0D6}"/>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27</a:t>
            </a:r>
          </a:p>
        </p:txBody>
      </p:sp>
      <p:sp>
        <p:nvSpPr>
          <p:cNvPr id="26" name="TextBox 25">
            <a:extLst>
              <a:ext uri="{FF2B5EF4-FFF2-40B4-BE49-F238E27FC236}">
                <a16:creationId xmlns:a16="http://schemas.microsoft.com/office/drawing/2014/main" id="{2C06DB14-CF04-44C6-AF83-E2401C22097D}"/>
              </a:ext>
            </a:extLst>
          </p:cNvPr>
          <p:cNvSpPr txBox="1"/>
          <p:nvPr/>
        </p:nvSpPr>
        <p:spPr>
          <a:xfrm>
            <a:off x="3291529" y="5802352"/>
            <a:ext cx="694975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0" i="0" u="none" strike="noStrike">
                <a:solidFill>
                  <a:srgbClr val="7F7F7F"/>
                </a:solidFill>
                <a:effectLst/>
                <a:latin typeface="Segoe UI" panose="020B0502040204020203" pitchFamily="34" charset="0"/>
              </a:rPr>
              <a:t>Documents must be saved in OneDrive to take advantage of these features.​ The @mention feature will be available at a later date. The Real-Time Collaboration feature in the Microsoft Word app will be available at a later date. See </a:t>
            </a:r>
            <a:r>
              <a:rPr lang="en-US" sz="1000" b="0" i="0" u="sng" strike="noStrike">
                <a:solidFill>
                  <a:srgbClr val="0563C1"/>
                </a:solidFill>
                <a:effectLst/>
                <a:latin typeface="Segoe UI" panose="020B0502040204020203" pitchFamily="34" charset="0"/>
                <a:hlinkClick r:id="rId8"/>
              </a:rPr>
              <a:t>Lifecycle FAQ: Modern Policy</a:t>
            </a:r>
            <a:r>
              <a:rPr lang="en-US" sz="1000" b="0" i="0" u="none" strike="noStrike">
                <a:solidFill>
                  <a:srgbClr val="7F7F7F"/>
                </a:solidFill>
                <a:effectLst/>
                <a:latin typeface="Segoe UI" panose="020B0502040204020203" pitchFamily="34" charset="0"/>
              </a:rPr>
              <a:t> for more details.</a:t>
            </a:r>
            <a:r>
              <a:rPr lang="en-US" sz="1000" b="0" i="0">
                <a:solidFill>
                  <a:srgbClr val="000000"/>
                </a:solidFill>
                <a:effectLst/>
                <a:latin typeface="Segoe UI" panose="020B0502040204020203" pitchFamily="34" charset="0"/>
              </a:rPr>
              <a:t>​</a:t>
            </a:r>
            <a:endParaRPr lang="en-US" sz="1000">
              <a:solidFill>
                <a:schemeClr val="bg1">
                  <a:lumMod val="50000"/>
                </a:schemeClr>
              </a:solidFill>
              <a:latin typeface="Segoe UI"/>
              <a:ea typeface="+mn-lt"/>
              <a:cs typeface="Segoe UI"/>
            </a:endParaRPr>
          </a:p>
        </p:txBody>
      </p:sp>
    </p:spTree>
    <p:extLst>
      <p:ext uri="{BB962C8B-B14F-4D97-AF65-F5344CB8AC3E}">
        <p14:creationId xmlns:p14="http://schemas.microsoft.com/office/powerpoint/2010/main" val="2716801575"/>
      </p:ext>
    </p:extLst>
  </p:cSld>
  <p:clrMapOvr>
    <a:masterClrMapping/>
  </p:clrMapOvr>
  <p:transition>
    <p:fade/>
  </p:transition>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385A377-DAF7-468E-97B8-5477A085A7F6}"/>
              </a:ext>
            </a:extLst>
          </p:cNvPr>
          <p:cNvSpPr txBox="1"/>
          <p:nvPr/>
        </p:nvSpPr>
        <p:spPr>
          <a:xfrm>
            <a:off x="560495" y="2365934"/>
            <a:ext cx="5570798" cy="769441"/>
          </a:xfrm>
          <a:prstGeom prst="rect">
            <a:avLst/>
          </a:prstGeom>
          <a:noFill/>
        </p:spPr>
        <p:txBody>
          <a:bodyPr wrap="square" lIns="0" tIns="0" rIns="0" bIns="0" rtlCol="0" anchor="t">
            <a:spAutoFit/>
          </a:bodyPr>
          <a:lstStyle/>
          <a:p>
            <a:pPr>
              <a:defRPr/>
            </a:pPr>
            <a:r>
              <a:rPr kumimoji="0" lang="en-US" sz="1400" b="0" i="0" u="none" strike="noStrike" kern="1200" cap="none" spc="0" normalizeH="0" baseline="0" noProof="0">
                <a:ln>
                  <a:noFill/>
                </a:ln>
                <a:solidFill>
                  <a:srgbClr val="282828"/>
                </a:solidFill>
                <a:effectLst/>
                <a:uLnTx/>
                <a:uFillTx/>
                <a:latin typeface="Segoe UI Semibold"/>
                <a:ea typeface="+mn-ea"/>
                <a:cs typeface="+mn-cs"/>
              </a:rPr>
              <a:t>Office Home </a:t>
            </a:r>
            <a:r>
              <a:rPr lang="en-US" sz="1400">
                <a:solidFill>
                  <a:srgbClr val="282828"/>
                </a:solidFill>
                <a:latin typeface="Segoe UI Semibold"/>
              </a:rPr>
              <a:t>&amp;</a:t>
            </a:r>
            <a:r>
              <a:rPr kumimoji="0" lang="en-US" sz="1400" b="0" i="0" u="none" strike="noStrike" kern="1200" cap="none" spc="0" normalizeH="0" baseline="0" noProof="0">
                <a:ln>
                  <a:noFill/>
                </a:ln>
                <a:solidFill>
                  <a:srgbClr val="282828"/>
                </a:solidFill>
                <a:effectLst/>
                <a:uLnTx/>
                <a:uFillTx/>
                <a:latin typeface="Segoe UI Semibold"/>
                <a:ea typeface="+mn-ea"/>
                <a:cs typeface="+mn-cs"/>
              </a:rPr>
              <a:t> Business 2021</a:t>
            </a:r>
            <a:r>
              <a:rPr lang="en-US" sz="1400">
                <a:solidFill>
                  <a:srgbClr val="282828"/>
                </a:solidFill>
                <a:latin typeface="Segoe UI Semibold"/>
              </a:rPr>
              <a:t>:</a:t>
            </a:r>
            <a:endParaRPr kumimoji="0" lang="en-US" sz="1400" b="0" i="0" u="none" strike="noStrike" kern="1200" cap="none" spc="0" normalizeH="0" baseline="0" noProof="0">
              <a:ln>
                <a:noFill/>
              </a:ln>
              <a:solidFill>
                <a:srgbClr val="282828">
                  <a:lumMod val="90000"/>
                  <a:lumOff val="10000"/>
                </a:srgbClr>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82828"/>
                </a:solidFill>
                <a:effectLst/>
                <a:uLnTx/>
                <a:uFillTx/>
                <a:latin typeface="Segoe UI Semibold"/>
                <a:ea typeface="+mn-ea"/>
                <a:cs typeface="+mn-cs"/>
              </a:rPr>
              <a:t>Your Office, modernized</a:t>
            </a:r>
            <a:endParaRPr lang="en-US" sz="3600" b="0" i="0" u="none" strike="noStrike" kern="1200" cap="none" spc="0" normalizeH="0" baseline="0" noProof="0">
              <a:ln>
                <a:noFill/>
              </a:ln>
              <a:solidFill>
                <a:srgbClr val="282828"/>
              </a:solidFill>
              <a:effectLst/>
              <a:uLnTx/>
              <a:uFillTx/>
              <a:latin typeface="Segoe UI Semibold"/>
              <a:cs typeface="Segoe UI Semibold"/>
            </a:endParaRPr>
          </a:p>
        </p:txBody>
      </p:sp>
      <p:sp>
        <p:nvSpPr>
          <p:cNvPr id="14" name="TextBox 13">
            <a:extLst>
              <a:ext uri="{FF2B5EF4-FFF2-40B4-BE49-F238E27FC236}">
                <a16:creationId xmlns:a16="http://schemas.microsoft.com/office/drawing/2014/main" id="{5EA1BD6E-0F19-4595-969C-D471E413C7DA}"/>
              </a:ext>
            </a:extLst>
          </p:cNvPr>
          <p:cNvSpPr txBox="1"/>
          <p:nvPr/>
        </p:nvSpPr>
        <p:spPr>
          <a:xfrm>
            <a:off x="560495" y="3448542"/>
            <a:ext cx="4055166" cy="21544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FF"/>
                </a:solidFill>
                <a:effectLst/>
                <a:uLnTx/>
                <a:uFillTx/>
                <a:latin typeface="Segoe UI Semibold"/>
                <a:cs typeface="Segoe UI Semibold"/>
              </a:rPr>
              <a:t>Speaker Name </a:t>
            </a:r>
            <a:r>
              <a:rPr kumimoji="0" lang="en-US" sz="1400" b="0" i="0" u="none" strike="noStrike" kern="1200" cap="none" spc="0" normalizeH="0" baseline="0" noProof="0">
                <a:ln>
                  <a:noFill/>
                </a:ln>
                <a:solidFill>
                  <a:srgbClr val="FF00FF"/>
                </a:solidFill>
                <a:effectLst/>
                <a:uLnTx/>
                <a:uFillTx/>
                <a:latin typeface="Segoe UI"/>
                <a:ea typeface="+mn-ea"/>
                <a:cs typeface="+mn-cs"/>
              </a:rPr>
              <a:t>- Title</a:t>
            </a:r>
            <a:endParaRPr lang="en-US" sz="1400" b="0" i="0" u="none" strike="noStrike" kern="1200" cap="none" spc="0" normalizeH="0" baseline="0" noProof="0">
              <a:ln>
                <a:noFill/>
              </a:ln>
              <a:solidFill>
                <a:srgbClr val="FF00FF"/>
              </a:solidFill>
              <a:effectLst/>
              <a:uLnTx/>
              <a:uFillTx/>
              <a:latin typeface="Segoe UI"/>
              <a:cs typeface="Segoe UI"/>
            </a:endParaRPr>
          </a:p>
        </p:txBody>
      </p:sp>
      <p:pic>
        <p:nvPicPr>
          <p:cNvPr id="15" name="MS logo gray - EMF" descr="Microsoft logo, gray text version">
            <a:extLst>
              <a:ext uri="{FF2B5EF4-FFF2-40B4-BE49-F238E27FC236}">
                <a16:creationId xmlns:a16="http://schemas.microsoft.com/office/drawing/2014/main" id="{10E65023-F2AD-4446-A2CA-22452075EB81}"/>
              </a:ext>
            </a:extLst>
          </p:cNvPr>
          <p:cNvPicPr>
            <a:picLocks noChangeAspect="1"/>
          </p:cNvPicPr>
          <p:nvPr/>
        </p:nvPicPr>
        <p:blipFill>
          <a:blip r:embed="rId2"/>
          <a:stretch>
            <a:fillRect/>
          </a:stretch>
        </p:blipFill>
        <p:spPr bwMode="black">
          <a:xfrm>
            <a:off x="279400" y="255588"/>
            <a:ext cx="1168400" cy="250200"/>
          </a:xfrm>
          <a:prstGeom prst="rect">
            <a:avLst/>
          </a:prstGeom>
        </p:spPr>
      </p:pic>
      <p:sp>
        <p:nvSpPr>
          <p:cNvPr id="7" name="Footer Placeholder 1">
            <a:extLst>
              <a:ext uri="{FF2B5EF4-FFF2-40B4-BE49-F238E27FC236}">
                <a16:creationId xmlns:a16="http://schemas.microsoft.com/office/drawing/2014/main" id="{D6B7C962-5006-B84F-92F7-B9DEB11086C7}"/>
              </a:ext>
            </a:extLst>
          </p:cNvPr>
          <p:cNvSpPr txBox="1">
            <a:spLocks/>
          </p:cNvSpPr>
          <p:nvPr/>
        </p:nvSpPr>
        <p:spPr>
          <a:xfrm>
            <a:off x="2794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
        <p:nvSpPr>
          <p:cNvPr id="6" name="Text Placeholder 10">
            <a:extLst>
              <a:ext uri="{FF2B5EF4-FFF2-40B4-BE49-F238E27FC236}">
                <a16:creationId xmlns:a16="http://schemas.microsoft.com/office/drawing/2014/main" id="{45DA4C7E-4F9E-E24C-A212-8D03C745A355}"/>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1</a:t>
            </a:r>
          </a:p>
        </p:txBody>
      </p:sp>
      <p:sp>
        <p:nvSpPr>
          <p:cNvPr id="8" name="TextBox 7">
            <a:extLst>
              <a:ext uri="{FF2B5EF4-FFF2-40B4-BE49-F238E27FC236}">
                <a16:creationId xmlns:a16="http://schemas.microsoft.com/office/drawing/2014/main" id="{92A35C6F-62D8-4FF4-BA14-195D08FA95AA}"/>
              </a:ext>
            </a:extLst>
          </p:cNvPr>
          <p:cNvSpPr txBox="1"/>
          <p:nvPr/>
        </p:nvSpPr>
        <p:spPr>
          <a:xfrm>
            <a:off x="560494" y="5214446"/>
            <a:ext cx="4055166" cy="215444"/>
          </a:xfrm>
          <a:prstGeom prst="rect">
            <a:avLst/>
          </a:prstGeom>
          <a:noFill/>
        </p:spPr>
        <p:txBody>
          <a:bodyPr wrap="square" lIns="0" tIns="0" rIns="0" bIns="0" rtlCol="0" anchor="t">
            <a:spAutoFit/>
          </a:bodyPr>
          <a:lstStyle/>
          <a:p>
            <a:pPr>
              <a:defRPr/>
            </a:pPr>
            <a:r>
              <a:rPr lang="en-US" sz="1400">
                <a:solidFill>
                  <a:srgbClr val="282828"/>
                </a:solidFill>
                <a:latin typeface="Segoe UI Semibold"/>
                <a:cs typeface="Segoe UI Semibold"/>
              </a:rPr>
              <a:t>Discussion Guide</a:t>
            </a:r>
            <a:endParaRPr lang="en-US">
              <a:ea typeface="+mn-ea"/>
              <a:cs typeface="+mn-cs"/>
            </a:endParaRPr>
          </a:p>
        </p:txBody>
      </p:sp>
    </p:spTree>
    <p:extLst>
      <p:ext uri="{BB962C8B-B14F-4D97-AF65-F5344CB8AC3E}">
        <p14:creationId xmlns:p14="http://schemas.microsoft.com/office/powerpoint/2010/main" val="316065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CA4756DB-CC19-664C-8485-CF0DE36CC27D}"/>
              </a:ext>
            </a:extLst>
          </p:cNvPr>
          <p:cNvPicPr>
            <a:picLocks noChangeAspect="1"/>
          </p:cNvPicPr>
          <p:nvPr/>
        </p:nvPicPr>
        <p:blipFill>
          <a:blip r:embed="rId3"/>
          <a:stretch>
            <a:fillRect/>
          </a:stretch>
        </p:blipFill>
        <p:spPr>
          <a:xfrm>
            <a:off x="5124680" y="1562100"/>
            <a:ext cx="7067319" cy="5295900"/>
          </a:xfrm>
          <a:prstGeom prst="rect">
            <a:avLst/>
          </a:prstGeom>
        </p:spPr>
      </p:pic>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a:xfrm>
            <a:off x="757767" y="6261100"/>
            <a:ext cx="4114800" cy="365125"/>
          </a:xfrm>
        </p:spPr>
        <p:txBody>
          <a:bodyPr/>
          <a:lstStyle/>
          <a:p>
            <a:pPr algn="l"/>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4"/>
          <a:stretch>
            <a:fillRect/>
          </a:stretch>
        </p:blipFill>
        <p:spPr bwMode="black">
          <a:xfrm>
            <a:off x="279400" y="255588"/>
            <a:ext cx="1168400" cy="250200"/>
          </a:xfrm>
          <a:prstGeom prst="rect">
            <a:avLst/>
          </a:prstGeom>
        </p:spPr>
      </p:pic>
      <p:sp>
        <p:nvSpPr>
          <p:cNvPr id="9" name="Title 9">
            <a:extLst>
              <a:ext uri="{FF2B5EF4-FFF2-40B4-BE49-F238E27FC236}">
                <a16:creationId xmlns:a16="http://schemas.microsoft.com/office/drawing/2014/main" id="{648619D3-D73A-419E-9587-ABD7AC8F5C6D}"/>
              </a:ext>
            </a:extLst>
          </p:cNvPr>
          <p:cNvSpPr txBox="1">
            <a:spLocks/>
          </p:cNvSpPr>
          <p:nvPr/>
        </p:nvSpPr>
        <p:spPr>
          <a:xfrm>
            <a:off x="410422" y="837766"/>
            <a:ext cx="6777782" cy="452432"/>
          </a:xfrm>
          <a:prstGeom prst="rect">
            <a:avLst/>
          </a:prstGeom>
          <a:solidFill>
            <a:schemeClr val="bg1"/>
          </a:solid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Microsoft Modern Lifecycle Policy </a:t>
            </a:r>
          </a:p>
        </p:txBody>
      </p:sp>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762000" y="1989124"/>
            <a:ext cx="6286500" cy="1297984"/>
          </a:xfrm>
          <a:prstGeom prst="rect">
            <a:avLst/>
          </a:prstGeom>
        </p:spPr>
        <p:txBody>
          <a:bodyPr wrap="square"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1600">
                <a:effectLst/>
                <a:latin typeface="Segoe UI"/>
                <a:ea typeface="Calibri" panose="020F0502020204030204" pitchFamily="34" charset="0"/>
                <a:cs typeface="Arial"/>
              </a:rPr>
              <a:t>Modern business can change quickly. That’s why it’s important to keep up to date with </a:t>
            </a:r>
            <a:r>
              <a:rPr lang="en-US" sz="1600">
                <a:latin typeface="Segoe UI"/>
                <a:ea typeface="Calibri" panose="020F0502020204030204" pitchFamily="34" charset="0"/>
                <a:cs typeface="Arial"/>
              </a:rPr>
              <a:t>select </a:t>
            </a:r>
            <a:r>
              <a:rPr lang="en-US" sz="1600">
                <a:effectLst/>
                <a:latin typeface="Segoe UI"/>
                <a:ea typeface="Calibri" panose="020F0502020204030204" pitchFamily="34" charset="0"/>
                <a:cs typeface="Arial"/>
              </a:rPr>
              <a:t>feature, security, and support updates. Office Home &amp; Business 2021 is covered under the Microsoft Modern Lifecycle Policy, so you’ll receive select updates.</a:t>
            </a:r>
            <a:r>
              <a:rPr lang="en-US" sz="1600">
                <a:latin typeface="Segoe UI"/>
                <a:ea typeface="Calibri" panose="020F0502020204030204" pitchFamily="34" charset="0"/>
                <a:cs typeface="Arial"/>
              </a:rPr>
              <a:t> </a:t>
            </a:r>
            <a:endParaRPr lang="en-US" sz="1600">
              <a:effectLst/>
              <a:latin typeface="Segoe UI" panose="020B0502040204020203"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endParaRPr lang="en-US" sz="1600">
              <a:effectLst/>
              <a:latin typeface="Segoe UI" panose="020B0502040204020203" pitchFamily="34" charset="0"/>
              <a:ea typeface="Calibri" panose="020F0502020204030204"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10355" y="4192592"/>
            <a:ext cx="5867400" cy="68089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7000"/>
              </a:lnSpc>
              <a:spcBef>
                <a:spcPts val="0"/>
              </a:spcBef>
              <a:spcAft>
                <a:spcPts val="800"/>
              </a:spcAft>
              <a:buNone/>
            </a:pPr>
            <a:r>
              <a:rPr lang="en-US" sz="1200">
                <a:solidFill>
                  <a:srgbClr val="000000"/>
                </a:solidFill>
                <a:effectLst/>
                <a:ea typeface="Calibri" panose="020F0502020204030204" pitchFamily="34" charset="0"/>
              </a:rPr>
              <a:t>• A minimum 30-day notification that’s required in order to avoid significant degradation to the normal use of the product or service </a:t>
            </a:r>
          </a:p>
          <a:p>
            <a:pPr marL="457200" lvl="1" indent="0">
              <a:lnSpc>
                <a:spcPct val="107000"/>
              </a:lnSpc>
              <a:spcBef>
                <a:spcPts val="0"/>
              </a:spcBef>
              <a:spcAft>
                <a:spcPts val="800"/>
              </a:spcAft>
              <a:buNone/>
            </a:pPr>
            <a:r>
              <a:rPr lang="en-US" sz="1200">
                <a:solidFill>
                  <a:srgbClr val="000000"/>
                </a:solidFill>
                <a:effectLst/>
                <a:ea typeface="Calibri" panose="020F0502020204030204" pitchFamily="34" charset="0"/>
              </a:rPr>
              <a:t>• A minimum 12-month notification prior to ending support</a:t>
            </a:r>
          </a:p>
        </p:txBody>
      </p:sp>
      <p:sp>
        <p:nvSpPr>
          <p:cNvPr id="16" name="Text Placeholder 3">
            <a:extLst>
              <a:ext uri="{FF2B5EF4-FFF2-40B4-BE49-F238E27FC236}">
                <a16:creationId xmlns:a16="http://schemas.microsoft.com/office/drawing/2014/main" id="{F6467EFA-7CE3-4536-BC4B-B82053A7F2FE}"/>
              </a:ext>
            </a:extLst>
          </p:cNvPr>
          <p:cNvSpPr txBox="1">
            <a:spLocks/>
          </p:cNvSpPr>
          <p:nvPr/>
        </p:nvSpPr>
        <p:spPr>
          <a:xfrm>
            <a:off x="754324" y="3645867"/>
            <a:ext cx="519684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Semibold" panose="020B0702040204020203" pitchFamily="34" charset="0"/>
                <a:cs typeface="Segoe UI Semibold" panose="020B0702040204020203" pitchFamily="34" charset="0"/>
              </a:rPr>
              <a:t>Select security and feature updates: </a:t>
            </a:r>
          </a:p>
        </p:txBody>
      </p:sp>
      <p:sp>
        <p:nvSpPr>
          <p:cNvPr id="13" name="Text Placeholder 10">
            <a:extLst>
              <a:ext uri="{FF2B5EF4-FFF2-40B4-BE49-F238E27FC236}">
                <a16:creationId xmlns:a16="http://schemas.microsoft.com/office/drawing/2014/main" id="{71CB25CF-50A0-9A42-AA61-FD2DFE1E9224}"/>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28</a:t>
            </a:r>
          </a:p>
        </p:txBody>
      </p:sp>
    </p:spTree>
    <p:extLst>
      <p:ext uri="{BB962C8B-B14F-4D97-AF65-F5344CB8AC3E}">
        <p14:creationId xmlns:p14="http://schemas.microsoft.com/office/powerpoint/2010/main" val="1926248462"/>
      </p:ext>
    </p:extLst>
  </p:cSld>
  <p:clrMapOvr>
    <a:masterClrMapping/>
  </p:clrMapOvr>
  <p:transition>
    <p:fade/>
  </p:transition>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54208F-E0FD-4977-8B84-4344E797DE97}"/>
              </a:ext>
            </a:extLst>
          </p:cNvPr>
          <p:cNvSpPr/>
          <p:nvPr/>
        </p:nvSpPr>
        <p:spPr>
          <a:xfrm>
            <a:off x="0" y="-2"/>
            <a:ext cx="12192000" cy="6858002"/>
          </a:xfrm>
          <a:prstGeom prst="rect">
            <a:avLst/>
          </a:prstGeom>
          <a:solidFill>
            <a:srgbClr val="4F5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solidFill>
                  <a:schemeClr val="bg1"/>
                </a:solidFill>
                <a:latin typeface="Segoe UI Bold" panose="020B0802040204020203" pitchFamily="34" charset="0"/>
                <a:cs typeface="Segoe UI Bold" panose="020B0802040204020203" pitchFamily="34" charset="0"/>
              </a:rPr>
              <a:t>MICROSOFT CONFIDENTIAL - SHARED UNDER NDA</a:t>
            </a:r>
          </a:p>
        </p:txBody>
      </p:sp>
      <p:sp>
        <p:nvSpPr>
          <p:cNvPr id="9" name="Title 9">
            <a:extLst>
              <a:ext uri="{FF2B5EF4-FFF2-40B4-BE49-F238E27FC236}">
                <a16:creationId xmlns:a16="http://schemas.microsoft.com/office/drawing/2014/main" id="{648619D3-D73A-419E-9587-ABD7AC8F5C6D}"/>
              </a:ext>
            </a:extLst>
          </p:cNvPr>
          <p:cNvSpPr txBox="1">
            <a:spLocks/>
          </p:cNvSpPr>
          <p:nvPr/>
        </p:nvSpPr>
        <p:spPr>
          <a:xfrm>
            <a:off x="398046" y="1342933"/>
            <a:ext cx="6777782" cy="452432"/>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chemeClr val="bg1"/>
                </a:solidFill>
                <a:effectLst/>
                <a:uLnTx/>
                <a:uFillTx/>
                <a:latin typeface="Segoe UI Semibold" panose="020B0702040204020203" pitchFamily="34" charset="0"/>
                <a:ea typeface="+mj-ea"/>
                <a:cs typeface="Segoe UI Semibold" panose="020B0702040204020203" pitchFamily="34" charset="0"/>
              </a:rPr>
              <a:t>Office Home &amp; Business 2021 </a:t>
            </a:r>
          </a:p>
        </p:txBody>
      </p:sp>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478308" y="2208834"/>
            <a:ext cx="6286500" cy="771045"/>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solidFill>
                  <a:schemeClr val="bg1"/>
                </a:solidFill>
                <a:effectLst/>
                <a:latin typeface="Segoe UI" panose="020B0502040204020203" pitchFamily="34" charset="0"/>
                <a:ea typeface="Calibri" panose="020F0502020204030204" pitchFamily="34" charset="0"/>
                <a:cs typeface="Arial" panose="020B0604020202020204" pitchFamily="34" charset="0"/>
              </a:rPr>
              <a:t>Office Home &amp; Business 2021 provides the tools you need to stay organized, work together, and create professional content—so you and your small business can move forward. </a:t>
            </a:r>
          </a:p>
        </p:txBody>
      </p:sp>
      <p:sp>
        <p:nvSpPr>
          <p:cNvPr id="16" name="Text Placeholder 3">
            <a:extLst>
              <a:ext uri="{FF2B5EF4-FFF2-40B4-BE49-F238E27FC236}">
                <a16:creationId xmlns:a16="http://schemas.microsoft.com/office/drawing/2014/main" id="{F6467EFA-7CE3-4536-BC4B-B82053A7F2FE}"/>
              </a:ext>
            </a:extLst>
          </p:cNvPr>
          <p:cNvSpPr txBox="1">
            <a:spLocks/>
          </p:cNvSpPr>
          <p:nvPr/>
        </p:nvSpPr>
        <p:spPr>
          <a:xfrm>
            <a:off x="478308" y="3432792"/>
            <a:ext cx="8549640" cy="35514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a:solidFill>
                  <a:schemeClr val="bg1"/>
                </a:solidFill>
                <a:latin typeface="Segoe UI Semibold" panose="020B0702040204020203" pitchFamily="34" charset="0"/>
                <a:cs typeface="Segoe UI Semibold" panose="020B0702040204020203" pitchFamily="34" charset="0"/>
              </a:rPr>
              <a:t>It’s your Office, modernized. </a:t>
            </a:r>
          </a:p>
        </p:txBody>
      </p:sp>
      <p:pic>
        <p:nvPicPr>
          <p:cNvPr id="12" name="Picture 11" descr="Logo&#10;&#10;Description automatically generated">
            <a:extLst>
              <a:ext uri="{FF2B5EF4-FFF2-40B4-BE49-F238E27FC236}">
                <a16:creationId xmlns:a16="http://schemas.microsoft.com/office/drawing/2014/main" id="{3D8CC857-CA61-455B-9F45-88832C84BED3}"/>
              </a:ext>
            </a:extLst>
          </p:cNvPr>
          <p:cNvPicPr>
            <a:picLocks noChangeAspect="1"/>
          </p:cNvPicPr>
          <p:nvPr/>
        </p:nvPicPr>
        <p:blipFill>
          <a:blip r:embed="rId2"/>
          <a:stretch>
            <a:fillRect/>
          </a:stretch>
        </p:blipFill>
        <p:spPr>
          <a:xfrm>
            <a:off x="24832" y="3465"/>
            <a:ext cx="1672043" cy="749422"/>
          </a:xfrm>
          <a:prstGeom prst="rect">
            <a:avLst/>
          </a:prstGeom>
        </p:spPr>
      </p:pic>
      <p:pic>
        <p:nvPicPr>
          <p:cNvPr id="13" name="Graphic 12">
            <a:extLst>
              <a:ext uri="{FF2B5EF4-FFF2-40B4-BE49-F238E27FC236}">
                <a16:creationId xmlns:a16="http://schemas.microsoft.com/office/drawing/2014/main" id="{9482EFAD-DADB-4CF4-90D2-A1E9B92D50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9653954" y="-1"/>
            <a:ext cx="2538046" cy="2538046"/>
          </a:xfrm>
          <a:prstGeom prst="rect">
            <a:avLst/>
          </a:prstGeom>
        </p:spPr>
      </p:pic>
      <p:pic>
        <p:nvPicPr>
          <p:cNvPr id="14" name="Graphic 13">
            <a:extLst>
              <a:ext uri="{FF2B5EF4-FFF2-40B4-BE49-F238E27FC236}">
                <a16:creationId xmlns:a16="http://schemas.microsoft.com/office/drawing/2014/main" id="{DE4F64BC-C5D0-42B1-ADB7-BB1E40C186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0" y="4364313"/>
            <a:ext cx="2501511" cy="2501511"/>
          </a:xfrm>
          <a:prstGeom prst="rect">
            <a:avLst/>
          </a:prstGeom>
        </p:spPr>
      </p:pic>
      <p:sp>
        <p:nvSpPr>
          <p:cNvPr id="11" name="Text Placeholder 10">
            <a:extLst>
              <a:ext uri="{FF2B5EF4-FFF2-40B4-BE49-F238E27FC236}">
                <a16:creationId xmlns:a16="http://schemas.microsoft.com/office/drawing/2014/main" id="{CEB2BA07-E28B-DF48-B533-A7C7EE20D5F9}"/>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29</a:t>
            </a:r>
          </a:p>
        </p:txBody>
      </p:sp>
    </p:spTree>
    <p:extLst>
      <p:ext uri="{BB962C8B-B14F-4D97-AF65-F5344CB8AC3E}">
        <p14:creationId xmlns:p14="http://schemas.microsoft.com/office/powerpoint/2010/main" val="261437871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3"/>
          <a:stretch>
            <a:fillRect/>
          </a:stretch>
        </p:blipFill>
        <p:spPr bwMode="black">
          <a:xfrm>
            <a:off x="279400" y="255588"/>
            <a:ext cx="1168400" cy="250200"/>
          </a:xfrm>
          <a:prstGeom prst="rect">
            <a:avLst/>
          </a:prstGeom>
        </p:spPr>
      </p:pic>
      <p:sp>
        <p:nvSpPr>
          <p:cNvPr id="9" name="Title 9">
            <a:extLst>
              <a:ext uri="{FF2B5EF4-FFF2-40B4-BE49-F238E27FC236}">
                <a16:creationId xmlns:a16="http://schemas.microsoft.com/office/drawing/2014/main" id="{648619D3-D73A-419E-9587-ABD7AC8F5C6D}"/>
              </a:ext>
            </a:extLst>
          </p:cNvPr>
          <p:cNvSpPr txBox="1">
            <a:spLocks/>
          </p:cNvSpPr>
          <p:nvPr/>
        </p:nvSpPr>
        <p:spPr>
          <a:xfrm>
            <a:off x="378382" y="841640"/>
            <a:ext cx="3076018" cy="812530"/>
          </a:xfrm>
          <a:prstGeom prst="rect">
            <a:avLst/>
          </a:prstGeom>
          <a:solidFill>
            <a:schemeClr val="bg1"/>
          </a:solid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For more information</a:t>
            </a:r>
          </a:p>
        </p:txBody>
      </p:sp>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3352800" y="1376136"/>
            <a:ext cx="6777782" cy="507575"/>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Semibold" panose="020B0702040204020203" pitchFamily="34" charset="0"/>
                <a:ea typeface="Calibri" panose="020F0502020204030204" pitchFamily="34" charset="0"/>
                <a:cs typeface="Segoe UI Semibold" panose="020B0702040204020203" pitchFamily="34" charset="0"/>
              </a:rPr>
              <a:t>For additional information about Microsoft Office Home &amp; Business 2021, please visit:</a:t>
            </a:r>
          </a:p>
        </p:txBody>
      </p:sp>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2910840" y="3011858"/>
            <a:ext cx="5867400" cy="783484"/>
          </a:xfrm>
          <a:prstGeom prst="rect">
            <a:avLst/>
          </a:prstGeom>
        </p:spPr>
        <p:txBody>
          <a:bodyPr wrap="square"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7000"/>
              </a:lnSpc>
              <a:spcBef>
                <a:spcPts val="0"/>
              </a:spcBef>
              <a:spcAft>
                <a:spcPts val="800"/>
              </a:spcAft>
              <a:buNone/>
            </a:pPr>
            <a:r>
              <a:rPr lang="en-US" sz="1200">
                <a:solidFill>
                  <a:srgbClr val="FF00FF"/>
                </a:solidFill>
                <a:effectLst/>
                <a:latin typeface="Segoe UI Semilight"/>
                <a:ea typeface="Calibri" panose="020F0502020204030204" pitchFamily="34" charset="0"/>
                <a:cs typeface="Segoe UI Semilight"/>
              </a:rPr>
              <a:t>&lt;&lt;resource URL&gt;&gt;</a:t>
            </a:r>
          </a:p>
          <a:p>
            <a:pPr marL="457200" lvl="1" indent="0">
              <a:lnSpc>
                <a:spcPct val="107000"/>
              </a:lnSpc>
              <a:spcBef>
                <a:spcPts val="0"/>
              </a:spcBef>
              <a:spcAft>
                <a:spcPts val="800"/>
              </a:spcAft>
              <a:buNone/>
            </a:pPr>
            <a:r>
              <a:rPr lang="en-US" sz="1200">
                <a:solidFill>
                  <a:srgbClr val="FF00FF"/>
                </a:solidFill>
                <a:effectLst/>
                <a:latin typeface="Segoe UI Semilight"/>
                <a:ea typeface="Calibri" panose="020F0502020204030204" pitchFamily="34" charset="0"/>
                <a:cs typeface="Segoe UI Semilight"/>
              </a:rPr>
              <a:t>&lt;&lt;resource URL&gt;&gt;</a:t>
            </a:r>
          </a:p>
          <a:p>
            <a:pPr marL="457200" lvl="1" indent="0">
              <a:lnSpc>
                <a:spcPct val="107000"/>
              </a:lnSpc>
              <a:spcBef>
                <a:spcPts val="0"/>
              </a:spcBef>
              <a:spcAft>
                <a:spcPts val="800"/>
              </a:spcAft>
              <a:buNone/>
            </a:pPr>
            <a:r>
              <a:rPr lang="en-US" sz="1200">
                <a:solidFill>
                  <a:srgbClr val="FF00FF"/>
                </a:solidFill>
                <a:effectLst/>
                <a:latin typeface="Segoe UI Semilight"/>
                <a:ea typeface="Calibri" panose="020F0502020204030204" pitchFamily="34" charset="0"/>
                <a:cs typeface="Segoe UI Semilight"/>
              </a:rPr>
              <a:t>&lt;&lt;resource URL&gt;&gt;</a:t>
            </a:r>
          </a:p>
        </p:txBody>
      </p:sp>
      <p:sp>
        <p:nvSpPr>
          <p:cNvPr id="17" name="Rectangle 16">
            <a:extLst>
              <a:ext uri="{FF2B5EF4-FFF2-40B4-BE49-F238E27FC236}">
                <a16:creationId xmlns:a16="http://schemas.microsoft.com/office/drawing/2014/main" id="{5146939E-73F2-4738-A442-29EC501B6E38}"/>
              </a:ext>
            </a:extLst>
          </p:cNvPr>
          <p:cNvSpPr/>
          <p:nvPr/>
        </p:nvSpPr>
        <p:spPr>
          <a:xfrm>
            <a:off x="0" y="5397341"/>
            <a:ext cx="1455981" cy="1455981"/>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5450D831-1C0E-40C6-B7F7-1360731285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0" y="3941360"/>
            <a:ext cx="1455981" cy="1455981"/>
          </a:xfrm>
          <a:prstGeom prst="rect">
            <a:avLst/>
          </a:prstGeom>
        </p:spPr>
      </p:pic>
      <p:pic>
        <p:nvPicPr>
          <p:cNvPr id="19" name="Graphic 18">
            <a:extLst>
              <a:ext uri="{FF2B5EF4-FFF2-40B4-BE49-F238E27FC236}">
                <a16:creationId xmlns:a16="http://schemas.microsoft.com/office/drawing/2014/main" id="{5A6D2B0E-75B1-49C8-ADC2-37AF2E7369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1455981" y="5397341"/>
            <a:ext cx="1455981" cy="1455981"/>
          </a:xfrm>
          <a:prstGeom prst="rect">
            <a:avLst/>
          </a:prstGeom>
        </p:spPr>
      </p:pic>
      <p:sp>
        <p:nvSpPr>
          <p:cNvPr id="13" name="Text Placeholder 10">
            <a:extLst>
              <a:ext uri="{FF2B5EF4-FFF2-40B4-BE49-F238E27FC236}">
                <a16:creationId xmlns:a16="http://schemas.microsoft.com/office/drawing/2014/main" id="{5908EAEE-6211-40A7-88D8-414ECAB98AFD}"/>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tx1">
                    <a:lumMod val="95000"/>
                    <a:lumOff val="5000"/>
                  </a:schemeClr>
                </a:solidFill>
                <a:latin typeface="Segoe UI"/>
                <a:cs typeface="Segoe UI"/>
              </a:rPr>
              <a:t>30</a:t>
            </a:r>
          </a:p>
        </p:txBody>
      </p:sp>
    </p:spTree>
    <p:extLst>
      <p:ext uri="{BB962C8B-B14F-4D97-AF65-F5344CB8AC3E}">
        <p14:creationId xmlns:p14="http://schemas.microsoft.com/office/powerpoint/2010/main" val="3902892972"/>
      </p:ext>
    </p:extLst>
  </p:cSld>
  <p:clrMapOvr>
    <a:masterClrMapping/>
  </p:clrMapOvr>
  <p:transition>
    <p:fade/>
  </p:transition>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A0BFA4-3216-4248-98CE-20449A37B214}"/>
              </a:ext>
            </a:extLst>
          </p:cNvPr>
          <p:cNvSpPr>
            <a:spLocks noGrp="1"/>
          </p:cNvSpPr>
          <p:nvPr>
            <p:ph type="ftr" sz="quarter" idx="11"/>
          </p:nvPr>
        </p:nvSpPr>
        <p:spPr/>
        <p:txBody>
          <a:bodyPr/>
          <a:lstStyle/>
          <a:p>
            <a:r>
              <a:rPr lang="en-US" sz="800" b="0" spc="50">
                <a:solidFill>
                  <a:schemeClr val="bg1">
                    <a:lumMod val="75000"/>
                  </a:schemeClr>
                </a:solidFill>
                <a:latin typeface="Segoe UI Bold" panose="020B0802040204020203" pitchFamily="34" charset="0"/>
                <a:cs typeface="Segoe UI Bold" panose="020B0802040204020203" pitchFamily="34" charset="0"/>
              </a:rPr>
              <a:t>MICROSOFT CONFIDENTIAL - SHARED UNDER NDA</a:t>
            </a:r>
          </a:p>
        </p:txBody>
      </p:sp>
      <p:sp>
        <p:nvSpPr>
          <p:cNvPr id="3" name="TextBox 2">
            <a:extLst>
              <a:ext uri="{FF2B5EF4-FFF2-40B4-BE49-F238E27FC236}">
                <a16:creationId xmlns:a16="http://schemas.microsoft.com/office/drawing/2014/main" id="{ADE7C8C5-08B4-428A-B9AE-EA2EA2B8553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332430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B96E3A-37E0-0B41-BA99-9778F35686DF}"/>
              </a:ext>
            </a:extLst>
          </p:cNvPr>
          <p:cNvSpPr>
            <a:spLocks noGrp="1"/>
          </p:cNvSpPr>
          <p:nvPr>
            <p:ph type="body" sz="quarter" idx="10"/>
          </p:nvPr>
        </p:nvSpPr>
        <p:spPr>
          <a:xfrm>
            <a:off x="3261360" y="1972331"/>
            <a:ext cx="6256039" cy="3477646"/>
          </a:xfrm>
        </p:spPr>
        <p:txBody>
          <a:bodyPr anchor="t">
            <a:noAutofit/>
          </a:bodyPr>
          <a:lstStyle/>
          <a:p>
            <a:pPr>
              <a:lnSpc>
                <a:spcPct val="120000"/>
              </a:lnSpc>
            </a:pPr>
            <a:r>
              <a:rPr lang="en-US">
                <a:latin typeface="Segoe UI Semilight"/>
                <a:cs typeface="Segoe UI Semilight"/>
              </a:rPr>
              <a:t>Use this guide for small business customers with unique needs—such as industry-specific security requirements and limited use-case scenarios—as well as those with a preference for licensed and installed software. For these customers, upgrading to Office Home &amp; Business 2021 makes sense.</a:t>
            </a:r>
          </a:p>
          <a:p>
            <a:pPr>
              <a:lnSpc>
                <a:spcPct val="120000"/>
              </a:lnSpc>
            </a:pPr>
            <a:r>
              <a:rPr lang="en-US">
                <a:latin typeface="Segoe UI Semilight"/>
                <a:cs typeface="Segoe UI Semilight"/>
              </a:rPr>
              <a:t>Office Home &amp; Business 2021 can help these customers create content like a pro, effortlessly organize and track data within their business, and collaborate more easily so they can work better together. It delivers modern solutions and a familiar form factor that helps them move their businesses forward.</a:t>
            </a:r>
          </a:p>
        </p:txBody>
      </p:sp>
      <p:sp>
        <p:nvSpPr>
          <p:cNvPr id="50" name="Title 9">
            <a:extLst>
              <a:ext uri="{FF2B5EF4-FFF2-40B4-BE49-F238E27FC236}">
                <a16:creationId xmlns:a16="http://schemas.microsoft.com/office/drawing/2014/main" id="{8C14AF01-D7D1-FE41-87DF-8BA793040D3A}"/>
              </a:ext>
            </a:extLst>
          </p:cNvPr>
          <p:cNvSpPr txBox="1">
            <a:spLocks/>
          </p:cNvSpPr>
          <p:nvPr/>
        </p:nvSpPr>
        <p:spPr>
          <a:xfrm>
            <a:off x="407880" y="821794"/>
            <a:ext cx="3478320" cy="408043"/>
          </a:xfrm>
          <a:prstGeom prst="rect">
            <a:avLst/>
          </a:prstGeom>
        </p:spPr>
        <p:txBody>
          <a:bodyPr vert="horz" lIns="91440" tIns="45720" rIns="91440" bIns="45720" rtlCol="0" anchor="t">
            <a:no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chemeClr val="tx1">
                    <a:lumMod val="90000"/>
                    <a:lumOff val="10000"/>
                  </a:schemeClr>
                </a:solidFill>
                <a:effectLst/>
                <a:uLnTx/>
                <a:uFillTx/>
                <a:latin typeface="Segoe UI Semibold" panose="020B0702040204020203" pitchFamily="34" charset="0"/>
                <a:ea typeface="+mj-ea"/>
                <a:cs typeface="Segoe UI Semibold" panose="020B0702040204020203" pitchFamily="34" charset="0"/>
              </a:rPr>
              <a:t>How to use this deck</a:t>
            </a:r>
          </a:p>
        </p:txBody>
      </p:sp>
      <p:sp>
        <p:nvSpPr>
          <p:cNvPr id="55" name="Rectangle 54">
            <a:extLst>
              <a:ext uri="{FF2B5EF4-FFF2-40B4-BE49-F238E27FC236}">
                <a16:creationId xmlns:a16="http://schemas.microsoft.com/office/drawing/2014/main" id="{6B40F611-07EB-744A-A9B4-2BAAA2813EEF}"/>
              </a:ext>
            </a:extLst>
          </p:cNvPr>
          <p:cNvSpPr/>
          <p:nvPr/>
        </p:nvSpPr>
        <p:spPr>
          <a:xfrm>
            <a:off x="0" y="5397341"/>
            <a:ext cx="1455981" cy="1455981"/>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55">
            <a:extLst>
              <a:ext uri="{FF2B5EF4-FFF2-40B4-BE49-F238E27FC236}">
                <a16:creationId xmlns:a16="http://schemas.microsoft.com/office/drawing/2014/main" id="{44E583B8-9A11-E441-B1CA-D5086DD34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0" y="3941360"/>
            <a:ext cx="1455981" cy="1455981"/>
          </a:xfrm>
          <a:prstGeom prst="rect">
            <a:avLst/>
          </a:prstGeom>
        </p:spPr>
      </p:pic>
      <p:pic>
        <p:nvPicPr>
          <p:cNvPr id="57" name="Graphic 56">
            <a:extLst>
              <a:ext uri="{FF2B5EF4-FFF2-40B4-BE49-F238E27FC236}">
                <a16:creationId xmlns:a16="http://schemas.microsoft.com/office/drawing/2014/main" id="{AB577C84-359D-7A42-913A-862C8DED01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452006" y="5396637"/>
            <a:ext cx="1455981" cy="1455981"/>
          </a:xfrm>
          <a:prstGeom prst="rect">
            <a:avLst/>
          </a:prstGeom>
        </p:spPr>
      </p:pic>
      <p:grpSp>
        <p:nvGrpSpPr>
          <p:cNvPr id="2" name="Group 1">
            <a:extLst>
              <a:ext uri="{FF2B5EF4-FFF2-40B4-BE49-F238E27FC236}">
                <a16:creationId xmlns:a16="http://schemas.microsoft.com/office/drawing/2014/main" id="{17849A54-A319-8549-B95E-A24EE6CAE549}"/>
              </a:ext>
            </a:extLst>
          </p:cNvPr>
          <p:cNvGrpSpPr/>
          <p:nvPr/>
        </p:nvGrpSpPr>
        <p:grpSpPr>
          <a:xfrm>
            <a:off x="10428790" y="0"/>
            <a:ext cx="1763210" cy="1762917"/>
            <a:chOff x="9279553" y="0"/>
            <a:chExt cx="2912447" cy="2911963"/>
          </a:xfrm>
        </p:grpSpPr>
        <p:sp>
          <p:nvSpPr>
            <p:cNvPr id="58" name="Rectangle 57">
              <a:extLst>
                <a:ext uri="{FF2B5EF4-FFF2-40B4-BE49-F238E27FC236}">
                  <a16:creationId xmlns:a16="http://schemas.microsoft.com/office/drawing/2014/main" id="{8DF40C7A-F630-1A44-B779-8750E80D633B}"/>
                </a:ext>
              </a:extLst>
            </p:cNvPr>
            <p:cNvSpPr/>
            <p:nvPr/>
          </p:nvSpPr>
          <p:spPr>
            <a:xfrm rot="10800000">
              <a:off x="10736019" y="1"/>
              <a:ext cx="1455981" cy="1455981"/>
            </a:xfrm>
            <a:prstGeom prst="rect">
              <a:avLst/>
            </a:prstGeom>
            <a:solidFill>
              <a:srgbClr val="D3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038D612C-5959-DA46-8968-D5768205CD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0736019" y="1455982"/>
              <a:ext cx="1455981" cy="1455981"/>
            </a:xfrm>
            <a:prstGeom prst="rect">
              <a:avLst/>
            </a:prstGeom>
          </p:spPr>
        </p:pic>
        <p:pic>
          <p:nvPicPr>
            <p:cNvPr id="60" name="Graphic 59">
              <a:extLst>
                <a:ext uri="{FF2B5EF4-FFF2-40B4-BE49-F238E27FC236}">
                  <a16:creationId xmlns:a16="http://schemas.microsoft.com/office/drawing/2014/main" id="{9BBC0144-ECDE-9142-A048-6178A0BFE5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9279553" y="0"/>
              <a:ext cx="1455981" cy="1455981"/>
            </a:xfrm>
            <a:prstGeom prst="rect">
              <a:avLst/>
            </a:prstGeom>
          </p:spPr>
        </p:pic>
      </p:grpSp>
      <p:pic>
        <p:nvPicPr>
          <p:cNvPr id="18" name="MS logo gray - EMF" descr="Microsoft logo, gray text version">
            <a:extLst>
              <a:ext uri="{FF2B5EF4-FFF2-40B4-BE49-F238E27FC236}">
                <a16:creationId xmlns:a16="http://schemas.microsoft.com/office/drawing/2014/main" id="{2C729B7F-1367-4E21-8C90-01260740074D}"/>
              </a:ext>
            </a:extLst>
          </p:cNvPr>
          <p:cNvPicPr>
            <a:picLocks noChangeAspect="1"/>
          </p:cNvPicPr>
          <p:nvPr/>
        </p:nvPicPr>
        <p:blipFill>
          <a:blip r:embed="rId10"/>
          <a:stretch>
            <a:fillRect/>
          </a:stretch>
        </p:blipFill>
        <p:spPr bwMode="black">
          <a:xfrm>
            <a:off x="279400" y="255588"/>
            <a:ext cx="1168400" cy="250200"/>
          </a:xfrm>
          <a:prstGeom prst="rect">
            <a:avLst/>
          </a:prstGeom>
        </p:spPr>
      </p:pic>
      <p:sp>
        <p:nvSpPr>
          <p:cNvPr id="12" name="Text Placeholder 10">
            <a:extLst>
              <a:ext uri="{FF2B5EF4-FFF2-40B4-BE49-F238E27FC236}">
                <a16:creationId xmlns:a16="http://schemas.microsoft.com/office/drawing/2014/main" id="{707E41C7-21FA-4FA3-B2EC-3CE12B312EB5}"/>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2</a:t>
            </a:r>
          </a:p>
        </p:txBody>
      </p:sp>
      <p:sp>
        <p:nvSpPr>
          <p:cNvPr id="5" name="Footer Placeholder 4">
            <a:extLst>
              <a:ext uri="{FF2B5EF4-FFF2-40B4-BE49-F238E27FC236}">
                <a16:creationId xmlns:a16="http://schemas.microsoft.com/office/drawing/2014/main" id="{52B7980E-11E6-ED48-800D-8BB6C1FD514B}"/>
              </a:ext>
            </a:extLst>
          </p:cNvPr>
          <p:cNvSpPr>
            <a:spLocks noGrp="1"/>
          </p:cNvSpPr>
          <p:nvPr>
            <p:ph type="ftr" sz="quarter" idx="18"/>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356899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AC53AF42-B5C7-B34A-9E90-E0906FE513E7}"/>
              </a:ext>
            </a:extLst>
          </p:cNvPr>
          <p:cNvSpPr txBox="1">
            <a:spLocks/>
          </p:cNvSpPr>
          <p:nvPr/>
        </p:nvSpPr>
        <p:spPr>
          <a:xfrm>
            <a:off x="4840661" y="1999497"/>
            <a:ext cx="6196619" cy="328477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Segoe UI Semilight"/>
                <a:cs typeface="Segoe UI Semilight"/>
              </a:rPr>
              <a:t>Target audience</a:t>
            </a:r>
          </a:p>
          <a:p>
            <a:r>
              <a:rPr lang="en-US" sz="1800">
                <a:latin typeface="Segoe UI Semilight"/>
                <a:cs typeface="Segoe UI Semilight"/>
              </a:rPr>
              <a:t>Help your customer move their businesses forward</a:t>
            </a:r>
          </a:p>
          <a:p>
            <a:r>
              <a:rPr lang="en-US" sz="1800">
                <a:latin typeface="Segoe UI Semilight"/>
                <a:cs typeface="Segoe UI Semilight"/>
              </a:rPr>
              <a:t>Customer research</a:t>
            </a:r>
            <a:endParaRPr lang="en-US" sz="1800">
              <a:latin typeface="Segoe UI Semilight" panose="020B0402040204020203" pitchFamily="34" charset="0"/>
              <a:cs typeface="Segoe UI Semilight" panose="020B0402040204020203" pitchFamily="34" charset="0"/>
            </a:endParaRPr>
          </a:p>
          <a:p>
            <a:r>
              <a:rPr lang="en-US" sz="1800">
                <a:latin typeface="Segoe UI Semilight"/>
                <a:cs typeface="Segoe UI Semilight"/>
              </a:rPr>
              <a:t>Understand your customer </a:t>
            </a:r>
          </a:p>
          <a:p>
            <a:r>
              <a:rPr lang="en-US" sz="1800">
                <a:latin typeface="Segoe UI Semilight"/>
                <a:cs typeface="Segoe UI Semilight"/>
              </a:rPr>
              <a:t>Start a discussion based on core pillars </a:t>
            </a:r>
            <a:endParaRPr lang="en-US" sz="1800">
              <a:latin typeface="Segoe UI Semilight" panose="020B0402040204020203" pitchFamily="34" charset="0"/>
              <a:cs typeface="Segoe UI Semilight" panose="020B0402040204020203" pitchFamily="34" charset="0"/>
            </a:endParaRPr>
          </a:p>
          <a:p>
            <a:r>
              <a:rPr lang="en-US" sz="1800">
                <a:latin typeface="Segoe UI Semilight"/>
                <a:cs typeface="Segoe UI Semilight"/>
              </a:rPr>
              <a:t>Handle objections by making Office Home &amp; Business 2021 the easy choice</a:t>
            </a:r>
          </a:p>
          <a:p>
            <a:r>
              <a:rPr lang="en-US" sz="1800">
                <a:latin typeface="Segoe UI Semilight"/>
                <a:cs typeface="Segoe UI Semilight"/>
              </a:rPr>
              <a:t>Microsoft Modern Lifecycle Policy </a:t>
            </a:r>
            <a:endParaRPr lang="en-US" sz="1800">
              <a:latin typeface="Segoe UI Semilight" panose="020B0402040204020203" pitchFamily="34" charset="0"/>
              <a:cs typeface="Segoe UI Semilight" panose="020B0402040204020203" pitchFamily="34" charset="0"/>
            </a:endParaRPr>
          </a:p>
          <a:p>
            <a:r>
              <a:rPr lang="en-US" sz="1800">
                <a:latin typeface="Segoe UI Semilight"/>
                <a:cs typeface="Segoe UI Semilight"/>
              </a:rPr>
              <a:t>Office Home &amp; Business 2021 </a:t>
            </a:r>
            <a:endParaRPr lang="en-US" sz="1800">
              <a:latin typeface="Segoe UI Semilight" panose="020B0402040204020203" pitchFamily="34" charset="0"/>
              <a:cs typeface="Segoe UI Semilight" panose="020B0402040204020203" pitchFamily="34" charset="0"/>
            </a:endParaRPr>
          </a:p>
        </p:txBody>
      </p:sp>
      <p:sp>
        <p:nvSpPr>
          <p:cNvPr id="35" name="Text Placeholder 2">
            <a:extLst>
              <a:ext uri="{FF2B5EF4-FFF2-40B4-BE49-F238E27FC236}">
                <a16:creationId xmlns:a16="http://schemas.microsoft.com/office/drawing/2014/main" id="{D844D1A9-C16C-BA4E-A793-684EE68A9D96}"/>
              </a:ext>
            </a:extLst>
          </p:cNvPr>
          <p:cNvSpPr txBox="1">
            <a:spLocks/>
          </p:cNvSpPr>
          <p:nvPr/>
        </p:nvSpPr>
        <p:spPr>
          <a:xfrm>
            <a:off x="4157090" y="2004253"/>
            <a:ext cx="452565" cy="32800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latin typeface="Segoe UI"/>
                <a:cs typeface="Segoe UI"/>
              </a:rPr>
              <a:t>4</a:t>
            </a:r>
          </a:p>
          <a:p>
            <a:r>
              <a:rPr lang="en-US" sz="1800" b="1">
                <a:latin typeface="Segoe UI"/>
                <a:cs typeface="Segoe UI"/>
              </a:rPr>
              <a:t>5</a:t>
            </a:r>
          </a:p>
          <a:p>
            <a:r>
              <a:rPr lang="en-US" sz="1800" b="1">
                <a:latin typeface="Segoe UI"/>
                <a:cs typeface="Segoe UI"/>
              </a:rPr>
              <a:t>6</a:t>
            </a:r>
          </a:p>
          <a:p>
            <a:r>
              <a:rPr lang="en-US" sz="1800" b="1">
                <a:latin typeface="Segoe UI"/>
                <a:cs typeface="Segoe UI"/>
              </a:rPr>
              <a:t>7</a:t>
            </a:r>
            <a:endParaRPr lang="en-US" sz="1800" b="1"/>
          </a:p>
          <a:p>
            <a:r>
              <a:rPr lang="en-US" sz="1800" b="1">
                <a:latin typeface="Segoe UI"/>
                <a:cs typeface="Segoe UI"/>
              </a:rPr>
              <a:t>12</a:t>
            </a:r>
            <a:endParaRPr lang="en-US" sz="1800" b="1"/>
          </a:p>
          <a:p>
            <a:r>
              <a:rPr lang="en-US" sz="1800" b="1">
                <a:latin typeface="Segoe UI"/>
                <a:cs typeface="Segoe UI"/>
              </a:rPr>
              <a:t>22</a:t>
            </a:r>
            <a:endParaRPr lang="en-US" sz="1800" b="1"/>
          </a:p>
          <a:p>
            <a:br>
              <a:rPr lang="en-US" sz="1800" b="1">
                <a:latin typeface="Segoe UI"/>
                <a:cs typeface="Segoe UI"/>
              </a:rPr>
            </a:br>
            <a:r>
              <a:rPr lang="en-US" sz="1800" b="1">
                <a:latin typeface="Segoe UI"/>
                <a:cs typeface="Segoe UI"/>
              </a:rPr>
              <a:t>28</a:t>
            </a:r>
          </a:p>
          <a:p>
            <a:r>
              <a:rPr lang="en-US" sz="1800" b="1">
                <a:latin typeface="Segoe UI"/>
                <a:cs typeface="Segoe UI"/>
              </a:rPr>
              <a:t>29</a:t>
            </a:r>
            <a:endParaRPr lang="en-US" sz="1800" b="1"/>
          </a:p>
        </p:txBody>
      </p:sp>
      <p:sp>
        <p:nvSpPr>
          <p:cNvPr id="50" name="Title 9">
            <a:extLst>
              <a:ext uri="{FF2B5EF4-FFF2-40B4-BE49-F238E27FC236}">
                <a16:creationId xmlns:a16="http://schemas.microsoft.com/office/drawing/2014/main" id="{8C14AF01-D7D1-FE41-87DF-8BA793040D3A}"/>
              </a:ext>
            </a:extLst>
          </p:cNvPr>
          <p:cNvSpPr txBox="1">
            <a:spLocks/>
          </p:cNvSpPr>
          <p:nvPr/>
        </p:nvSpPr>
        <p:spPr>
          <a:xfrm>
            <a:off x="406821" y="842319"/>
            <a:ext cx="3478320" cy="408043"/>
          </a:xfrm>
          <a:prstGeom prst="rect">
            <a:avLst/>
          </a:prstGeom>
        </p:spPr>
        <p:txBody>
          <a:bodyPr vert="horz" lIns="91440" tIns="45720" rIns="91440" bIns="45720" rtlCol="0" anchor="t">
            <a:no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chemeClr val="tx1">
                    <a:lumMod val="90000"/>
                    <a:lumOff val="10000"/>
                  </a:schemeClr>
                </a:solidFill>
                <a:effectLst/>
                <a:uLnTx/>
                <a:uFillTx/>
                <a:latin typeface="Segoe UI Semibold" panose="020B0702040204020203" pitchFamily="34" charset="0"/>
                <a:ea typeface="+mj-ea"/>
                <a:cs typeface="Segoe UI Semibold" panose="020B0702040204020203" pitchFamily="34" charset="0"/>
              </a:rPr>
              <a:t>Table of contents</a:t>
            </a:r>
          </a:p>
        </p:txBody>
      </p:sp>
      <p:grpSp>
        <p:nvGrpSpPr>
          <p:cNvPr id="2" name="Group 1">
            <a:extLst>
              <a:ext uri="{FF2B5EF4-FFF2-40B4-BE49-F238E27FC236}">
                <a16:creationId xmlns:a16="http://schemas.microsoft.com/office/drawing/2014/main" id="{1360EB67-BCF5-9141-BA81-AFA83E8351B7}"/>
              </a:ext>
            </a:extLst>
          </p:cNvPr>
          <p:cNvGrpSpPr/>
          <p:nvPr/>
        </p:nvGrpSpPr>
        <p:grpSpPr>
          <a:xfrm>
            <a:off x="0" y="5029781"/>
            <a:ext cx="1840375" cy="1835116"/>
            <a:chOff x="0" y="3953646"/>
            <a:chExt cx="2907987" cy="2899676"/>
          </a:xfrm>
        </p:grpSpPr>
        <p:sp>
          <p:nvSpPr>
            <p:cNvPr id="55" name="Rectangle 54">
              <a:extLst>
                <a:ext uri="{FF2B5EF4-FFF2-40B4-BE49-F238E27FC236}">
                  <a16:creationId xmlns:a16="http://schemas.microsoft.com/office/drawing/2014/main" id="{6B40F611-07EB-744A-A9B4-2BAAA2813EEF}"/>
                </a:ext>
              </a:extLst>
            </p:cNvPr>
            <p:cNvSpPr/>
            <p:nvPr/>
          </p:nvSpPr>
          <p:spPr>
            <a:xfrm>
              <a:off x="0" y="5397341"/>
              <a:ext cx="1455981" cy="1455981"/>
            </a:xfrm>
            <a:prstGeom prst="rect">
              <a:avLst/>
            </a:prstGeom>
            <a:solidFill>
              <a:srgbClr val="107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55">
              <a:extLst>
                <a:ext uri="{FF2B5EF4-FFF2-40B4-BE49-F238E27FC236}">
                  <a16:creationId xmlns:a16="http://schemas.microsoft.com/office/drawing/2014/main" id="{44E583B8-9A11-E441-B1CA-D5086DD34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0" y="3953647"/>
              <a:ext cx="1455982" cy="1455980"/>
            </a:xfrm>
            <a:prstGeom prst="rect">
              <a:avLst/>
            </a:prstGeom>
          </p:spPr>
        </p:pic>
        <p:pic>
          <p:nvPicPr>
            <p:cNvPr id="57" name="Graphic 56">
              <a:extLst>
                <a:ext uri="{FF2B5EF4-FFF2-40B4-BE49-F238E27FC236}">
                  <a16:creationId xmlns:a16="http://schemas.microsoft.com/office/drawing/2014/main" id="{AB577C84-359D-7A42-913A-862C8DED01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452006" y="5396637"/>
              <a:ext cx="1455981" cy="1455981"/>
            </a:xfrm>
            <a:prstGeom prst="rect">
              <a:avLst/>
            </a:prstGeom>
          </p:spPr>
        </p:pic>
      </p:grpSp>
      <p:pic>
        <p:nvPicPr>
          <p:cNvPr id="18" name="MS logo gray - EMF" descr="Microsoft logo, gray text version">
            <a:extLst>
              <a:ext uri="{FF2B5EF4-FFF2-40B4-BE49-F238E27FC236}">
                <a16:creationId xmlns:a16="http://schemas.microsoft.com/office/drawing/2014/main" id="{6A3D9C6C-2B77-41E8-85B6-E87090963EB8}"/>
              </a:ext>
            </a:extLst>
          </p:cNvPr>
          <p:cNvPicPr>
            <a:picLocks noChangeAspect="1"/>
          </p:cNvPicPr>
          <p:nvPr/>
        </p:nvPicPr>
        <p:blipFill>
          <a:blip r:embed="rId6"/>
          <a:stretch>
            <a:fillRect/>
          </a:stretch>
        </p:blipFill>
        <p:spPr bwMode="black">
          <a:xfrm>
            <a:off x="279400" y="255588"/>
            <a:ext cx="1168400" cy="250200"/>
          </a:xfrm>
          <a:prstGeom prst="rect">
            <a:avLst/>
          </a:prstGeom>
        </p:spPr>
      </p:pic>
      <p:sp>
        <p:nvSpPr>
          <p:cNvPr id="22" name="Rectangle 21">
            <a:extLst>
              <a:ext uri="{FF2B5EF4-FFF2-40B4-BE49-F238E27FC236}">
                <a16:creationId xmlns:a16="http://schemas.microsoft.com/office/drawing/2014/main" id="{63FDFA8D-ADF2-4BC7-8390-4DB081AE2AC1}"/>
              </a:ext>
            </a:extLst>
          </p:cNvPr>
          <p:cNvSpPr/>
          <p:nvPr/>
        </p:nvSpPr>
        <p:spPr>
          <a:xfrm rot="10800000">
            <a:off x="10736019" y="1"/>
            <a:ext cx="1455981" cy="1455981"/>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C969AA27-6736-4C9E-93B5-CD7ACD456E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0736019" y="1455982"/>
            <a:ext cx="1455981" cy="1455981"/>
          </a:xfrm>
          <a:prstGeom prst="rect">
            <a:avLst/>
          </a:prstGeom>
        </p:spPr>
      </p:pic>
      <p:pic>
        <p:nvPicPr>
          <p:cNvPr id="24" name="Graphic 23">
            <a:extLst>
              <a:ext uri="{FF2B5EF4-FFF2-40B4-BE49-F238E27FC236}">
                <a16:creationId xmlns:a16="http://schemas.microsoft.com/office/drawing/2014/main" id="{36E73993-42EC-4794-85DF-7CC98743D1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9279553" y="705"/>
            <a:ext cx="1455981" cy="1455981"/>
          </a:xfrm>
          <a:prstGeom prst="rect">
            <a:avLst/>
          </a:prstGeom>
        </p:spPr>
      </p:pic>
      <p:sp>
        <p:nvSpPr>
          <p:cNvPr id="19" name="Text Placeholder 10">
            <a:extLst>
              <a:ext uri="{FF2B5EF4-FFF2-40B4-BE49-F238E27FC236}">
                <a16:creationId xmlns:a16="http://schemas.microsoft.com/office/drawing/2014/main" id="{B4B2B84F-9AA5-4C47-A480-567230F41476}"/>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3</a:t>
            </a:r>
          </a:p>
        </p:txBody>
      </p:sp>
      <p:sp>
        <p:nvSpPr>
          <p:cNvPr id="3" name="Footer Placeholder 2">
            <a:extLst>
              <a:ext uri="{FF2B5EF4-FFF2-40B4-BE49-F238E27FC236}">
                <a16:creationId xmlns:a16="http://schemas.microsoft.com/office/drawing/2014/main" id="{9EB7309C-9280-8644-8389-4B393DEC2035}"/>
              </a:ext>
            </a:extLst>
          </p:cNvPr>
          <p:cNvSpPr>
            <a:spLocks noGrp="1"/>
          </p:cNvSpPr>
          <p:nvPr>
            <p:ph type="ftr" sz="quarter" idx="18"/>
          </p:nvPr>
        </p:nvSpPr>
        <p:spPr>
          <a:xfrm>
            <a:off x="4038600" y="6408705"/>
            <a:ext cx="4114800" cy="365125"/>
          </a:xfrm>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spTree>
    <p:extLst>
      <p:ext uri="{BB962C8B-B14F-4D97-AF65-F5344CB8AC3E}">
        <p14:creationId xmlns:p14="http://schemas.microsoft.com/office/powerpoint/2010/main" val="314783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2"/>
          <a:stretch>
            <a:fillRect/>
          </a:stretch>
        </p:blipFill>
        <p:spPr bwMode="black">
          <a:xfrm>
            <a:off x="279400" y="255588"/>
            <a:ext cx="1168400" cy="250200"/>
          </a:xfrm>
          <a:prstGeom prst="rect">
            <a:avLst/>
          </a:prstGeom>
        </p:spPr>
      </p:pic>
      <p:sp>
        <p:nvSpPr>
          <p:cNvPr id="9" name="Title 9">
            <a:extLst>
              <a:ext uri="{FF2B5EF4-FFF2-40B4-BE49-F238E27FC236}">
                <a16:creationId xmlns:a16="http://schemas.microsoft.com/office/drawing/2014/main" id="{648619D3-D73A-419E-9587-ABD7AC8F5C6D}"/>
              </a:ext>
            </a:extLst>
          </p:cNvPr>
          <p:cNvSpPr txBox="1">
            <a:spLocks/>
          </p:cNvSpPr>
          <p:nvPr/>
        </p:nvSpPr>
        <p:spPr>
          <a:xfrm>
            <a:off x="407879" y="815278"/>
            <a:ext cx="6949654" cy="452432"/>
          </a:xfrm>
          <a:prstGeom prst="rect">
            <a:avLst/>
          </a:prstGeom>
          <a:solidFill>
            <a:schemeClr val="bg1"/>
          </a:solid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Target audience</a:t>
            </a:r>
          </a:p>
        </p:txBody>
      </p:sp>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3352800" y="2342941"/>
            <a:ext cx="6311003" cy="3278141"/>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50000"/>
              </a:lnSpc>
              <a:spcBef>
                <a:spcPts val="0"/>
              </a:spcBef>
              <a:spcAft>
                <a:spcPts val="0"/>
              </a:spcAft>
              <a:buFont typeface="Symbol" panose="05050102010706020507" pitchFamily="18" charset="2"/>
              <a:buChar char=""/>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Still use older Microsoft Office products</a:t>
            </a:r>
          </a:p>
          <a:p>
            <a:pPr marL="342900" marR="0" lvl="0" indent="-342900">
              <a:lnSpc>
                <a:spcPct val="150000"/>
              </a:lnSpc>
              <a:spcBef>
                <a:spcPts val="0"/>
              </a:spcBef>
              <a:spcAft>
                <a:spcPts val="0"/>
              </a:spcAft>
              <a:buFont typeface="Symbol" panose="05050102010706020507" pitchFamily="18" charset="2"/>
              <a:buChar char=""/>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Are in certain regulated industries</a:t>
            </a:r>
          </a:p>
          <a:p>
            <a:pPr marL="342900" marR="0" lvl="0" indent="-342900">
              <a:lnSpc>
                <a:spcPct val="150000"/>
              </a:lnSpc>
              <a:spcBef>
                <a:spcPts val="0"/>
              </a:spcBef>
              <a:spcAft>
                <a:spcPts val="0"/>
              </a:spcAft>
              <a:buFont typeface="Symbol" panose="05050102010706020507" pitchFamily="18" charset="2"/>
              <a:buChar char=""/>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Prefer licensed and installed products</a:t>
            </a:r>
          </a:p>
          <a:p>
            <a:pPr marL="342900" marR="0" lvl="0" indent="-342900">
              <a:lnSpc>
                <a:spcPct val="150000"/>
              </a:lnSpc>
              <a:spcBef>
                <a:spcPts val="0"/>
              </a:spcBef>
              <a:spcAft>
                <a:spcPts val="0"/>
              </a:spcAft>
              <a:buFont typeface="Symbol" panose="05050102010706020507" pitchFamily="18" charset="2"/>
              <a:buChar char=""/>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Supplement other app suites</a:t>
            </a:r>
          </a:p>
          <a:p>
            <a:pPr marL="342900" marR="0" lvl="0" indent="-342900">
              <a:lnSpc>
                <a:spcPct val="150000"/>
              </a:lnSpc>
              <a:spcBef>
                <a:spcPts val="0"/>
              </a:spcBef>
              <a:spcAft>
                <a:spcPts val="0"/>
              </a:spcAft>
              <a:buFont typeface="Symbol" panose="05050102010706020507" pitchFamily="18" charset="2"/>
              <a:buChar char=""/>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Have 1–25 employees  </a:t>
            </a:r>
          </a:p>
          <a:p>
            <a:pPr marL="342900" marR="0" lvl="0" indent="-342900">
              <a:lnSpc>
                <a:spcPct val="150000"/>
              </a:lnSpc>
              <a:spcBef>
                <a:spcPts val="0"/>
              </a:spcBef>
              <a:spcAft>
                <a:spcPts val="0"/>
              </a:spcAft>
              <a:buFont typeface="Symbol" panose="05050102010706020507" pitchFamily="18" charset="2"/>
              <a:buChar char=""/>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Value the “classic suite” and a familiar form factor</a:t>
            </a:r>
            <a:endParaRPr lang="en-US" sz="1600">
              <a:latin typeface="Segoe UI Semilight" panose="020B0402040204020203" pitchFamily="34" charset="0"/>
              <a:ea typeface="Calibri" panose="020F0502020204030204" pitchFamily="34" charset="0"/>
              <a:cs typeface="Segoe UI Semilight" panose="020B0402040204020203"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Don’t need frequently updated features</a:t>
            </a:r>
          </a:p>
          <a:p>
            <a:pPr marL="342900" marR="0" lvl="0" indent="-342900">
              <a:lnSpc>
                <a:spcPct val="150000"/>
              </a:lnSpc>
              <a:spcBef>
                <a:spcPts val="0"/>
              </a:spcBef>
              <a:spcAft>
                <a:spcPts val="800"/>
              </a:spcAft>
              <a:buFont typeface="Symbol" panose="05050102010706020507" pitchFamily="18" charset="2"/>
              <a:buChar char=""/>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Still want to create content, stay organized, and collaborate with ease in other lines of business</a:t>
            </a:r>
          </a:p>
        </p:txBody>
      </p:sp>
      <p:sp>
        <p:nvSpPr>
          <p:cNvPr id="11" name="Text Placeholder 3">
            <a:extLst>
              <a:ext uri="{FF2B5EF4-FFF2-40B4-BE49-F238E27FC236}">
                <a16:creationId xmlns:a16="http://schemas.microsoft.com/office/drawing/2014/main" id="{DD00AC8D-D632-422A-9442-11C649C40E1F}"/>
              </a:ext>
            </a:extLst>
          </p:cNvPr>
          <p:cNvSpPr txBox="1">
            <a:spLocks/>
          </p:cNvSpPr>
          <p:nvPr/>
        </p:nvSpPr>
        <p:spPr>
          <a:xfrm>
            <a:off x="3352800" y="1562100"/>
            <a:ext cx="3208020" cy="48013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Segoe UI Semibold" panose="020B0702040204020203" pitchFamily="34" charset="0"/>
                <a:cs typeface="Segoe UI Semibold" panose="020B0702040204020203" pitchFamily="34" charset="0"/>
              </a:rPr>
              <a:t>Office Home &amp; Business 2021 is a great solution for customers that:</a:t>
            </a:r>
          </a:p>
        </p:txBody>
      </p:sp>
      <p:sp>
        <p:nvSpPr>
          <p:cNvPr id="12" name="Text Placeholder 10">
            <a:extLst>
              <a:ext uri="{FF2B5EF4-FFF2-40B4-BE49-F238E27FC236}">
                <a16:creationId xmlns:a16="http://schemas.microsoft.com/office/drawing/2014/main" id="{62A40A13-F691-4259-B4C8-470F815757C3}"/>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4</a:t>
            </a:r>
          </a:p>
        </p:txBody>
      </p:sp>
      <p:grpSp>
        <p:nvGrpSpPr>
          <p:cNvPr id="13" name="Group 12">
            <a:extLst>
              <a:ext uri="{FF2B5EF4-FFF2-40B4-BE49-F238E27FC236}">
                <a16:creationId xmlns:a16="http://schemas.microsoft.com/office/drawing/2014/main" id="{95FE692B-9FC4-174D-A2D6-9EC2C7553ACA}"/>
              </a:ext>
            </a:extLst>
          </p:cNvPr>
          <p:cNvGrpSpPr/>
          <p:nvPr/>
        </p:nvGrpSpPr>
        <p:grpSpPr>
          <a:xfrm rot="10800000">
            <a:off x="10323356" y="0"/>
            <a:ext cx="1868644" cy="1866900"/>
            <a:chOff x="0" y="4991100"/>
            <a:chExt cx="1868644" cy="1866900"/>
          </a:xfrm>
        </p:grpSpPr>
        <p:sp>
          <p:nvSpPr>
            <p:cNvPr id="14" name="Rectangle 13">
              <a:extLst>
                <a:ext uri="{FF2B5EF4-FFF2-40B4-BE49-F238E27FC236}">
                  <a16:creationId xmlns:a16="http://schemas.microsoft.com/office/drawing/2014/main" id="{473A77FC-9E3E-3741-A3F3-C33B719112B9}"/>
                </a:ext>
              </a:extLst>
            </p:cNvPr>
            <p:cNvSpPr/>
            <p:nvPr/>
          </p:nvSpPr>
          <p:spPr>
            <a:xfrm rot="16200000">
              <a:off x="0" y="5924986"/>
              <a:ext cx="933014" cy="933014"/>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086A4EE2-57A4-3D47-8D71-26C8147353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35194" y="5924550"/>
              <a:ext cx="933450" cy="933450"/>
            </a:xfrm>
            <a:prstGeom prst="rect">
              <a:avLst/>
            </a:prstGeom>
          </p:spPr>
        </p:pic>
        <p:pic>
          <p:nvPicPr>
            <p:cNvPr id="21" name="Graphic 20">
              <a:extLst>
                <a:ext uri="{FF2B5EF4-FFF2-40B4-BE49-F238E27FC236}">
                  <a16:creationId xmlns:a16="http://schemas.microsoft.com/office/drawing/2014/main" id="{5D91C974-13B2-0D4E-AC61-2CE3E6D560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0" y="4991100"/>
              <a:ext cx="933450" cy="933450"/>
            </a:xfrm>
            <a:prstGeom prst="rect">
              <a:avLst/>
            </a:prstGeom>
          </p:spPr>
        </p:pic>
      </p:grpSp>
    </p:spTree>
    <p:extLst>
      <p:ext uri="{BB962C8B-B14F-4D97-AF65-F5344CB8AC3E}">
        <p14:creationId xmlns:p14="http://schemas.microsoft.com/office/powerpoint/2010/main" val="286820763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6979C7-D624-B048-8572-275DFAD2C6E2}"/>
              </a:ext>
            </a:extLst>
          </p:cNvPr>
          <p:cNvGrpSpPr/>
          <p:nvPr/>
        </p:nvGrpSpPr>
        <p:grpSpPr>
          <a:xfrm rot="16200000">
            <a:off x="10324228" y="4991100"/>
            <a:ext cx="1868644" cy="1866900"/>
            <a:chOff x="0" y="4991100"/>
            <a:chExt cx="1868644" cy="1866900"/>
          </a:xfrm>
        </p:grpSpPr>
        <p:sp>
          <p:nvSpPr>
            <p:cNvPr id="22" name="Rectangle 21">
              <a:extLst>
                <a:ext uri="{FF2B5EF4-FFF2-40B4-BE49-F238E27FC236}">
                  <a16:creationId xmlns:a16="http://schemas.microsoft.com/office/drawing/2014/main" id="{20940FF2-0C03-B641-9749-16774F5DF8D3}"/>
                </a:ext>
              </a:extLst>
            </p:cNvPr>
            <p:cNvSpPr/>
            <p:nvPr/>
          </p:nvSpPr>
          <p:spPr>
            <a:xfrm rot="16200000">
              <a:off x="0" y="5924986"/>
              <a:ext cx="933014" cy="933014"/>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EC520EEC-3E9B-F844-AFFB-1DB8CB87C6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35194" y="5924550"/>
              <a:ext cx="933450" cy="933450"/>
            </a:xfrm>
            <a:prstGeom prst="rect">
              <a:avLst/>
            </a:prstGeom>
          </p:spPr>
        </p:pic>
        <p:pic>
          <p:nvPicPr>
            <p:cNvPr id="27" name="Graphic 26">
              <a:extLst>
                <a:ext uri="{FF2B5EF4-FFF2-40B4-BE49-F238E27FC236}">
                  <a16:creationId xmlns:a16="http://schemas.microsoft.com/office/drawing/2014/main" id="{F9D7A467-4810-234F-80D5-052B9B5092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0" y="4991100"/>
              <a:ext cx="933450" cy="933450"/>
            </a:xfrm>
            <a:prstGeom prst="rect">
              <a:avLst/>
            </a:prstGeom>
          </p:spPr>
        </p:pic>
      </p:grpSp>
      <p:pic>
        <p:nvPicPr>
          <p:cNvPr id="23" name="Graphic 22">
            <a:extLst>
              <a:ext uri="{FF2B5EF4-FFF2-40B4-BE49-F238E27FC236}">
                <a16:creationId xmlns:a16="http://schemas.microsoft.com/office/drawing/2014/main" id="{6D814E94-889B-4D49-90FA-D81F20BB4B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0" y="0"/>
            <a:ext cx="3593205" cy="3903995"/>
          </a:xfrm>
          <a:prstGeom prst="rect">
            <a:avLst/>
          </a:prstGeom>
        </p:spPr>
      </p:pic>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NDA</a:t>
            </a: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8"/>
          <a:stretch>
            <a:fillRect/>
          </a:stretch>
        </p:blipFill>
        <p:spPr bwMode="black">
          <a:xfrm>
            <a:off x="279400" y="255588"/>
            <a:ext cx="1168400" cy="250200"/>
          </a:xfrm>
          <a:prstGeom prst="rect">
            <a:avLst/>
          </a:prstGeom>
        </p:spPr>
      </p:pic>
      <p:sp>
        <p:nvSpPr>
          <p:cNvPr id="9" name="Title 9">
            <a:extLst>
              <a:ext uri="{FF2B5EF4-FFF2-40B4-BE49-F238E27FC236}">
                <a16:creationId xmlns:a16="http://schemas.microsoft.com/office/drawing/2014/main" id="{648619D3-D73A-419E-9587-ABD7AC8F5C6D}"/>
              </a:ext>
            </a:extLst>
          </p:cNvPr>
          <p:cNvSpPr txBox="1">
            <a:spLocks/>
          </p:cNvSpPr>
          <p:nvPr/>
        </p:nvSpPr>
        <p:spPr>
          <a:xfrm>
            <a:off x="407878" y="834941"/>
            <a:ext cx="3121903" cy="1532727"/>
          </a:xfrm>
          <a:prstGeom prst="rect">
            <a:avLst/>
          </a:prstGeom>
          <a:no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Help your customers move their businesses forward</a:t>
            </a:r>
          </a:p>
        </p:txBody>
      </p:sp>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3352799" y="2709603"/>
            <a:ext cx="6311003" cy="507575"/>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Your customers can stay efficient and in control of their businesses by using new solutions to create better, more engaging content. </a:t>
            </a:r>
          </a:p>
        </p:txBody>
      </p:sp>
      <p:sp>
        <p:nvSpPr>
          <p:cNvPr id="11" name="Text Placeholder 3">
            <a:extLst>
              <a:ext uri="{FF2B5EF4-FFF2-40B4-BE49-F238E27FC236}">
                <a16:creationId xmlns:a16="http://schemas.microsoft.com/office/drawing/2014/main" id="{DD00AC8D-D632-422A-9442-11C649C40E1F}"/>
              </a:ext>
            </a:extLst>
          </p:cNvPr>
          <p:cNvSpPr txBox="1">
            <a:spLocks/>
          </p:cNvSpPr>
          <p:nvPr/>
        </p:nvSpPr>
        <p:spPr>
          <a:xfrm>
            <a:off x="3352799" y="1313788"/>
            <a:ext cx="4732020" cy="48013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Segoe UI Semibold" panose="020B0702040204020203" pitchFamily="34" charset="0"/>
                <a:cs typeface="Segoe UI Semibold" panose="020B0702040204020203" pitchFamily="34" charset="0"/>
              </a:rPr>
              <a:t>Office Home &amp; Business 2021 updates familiar productivity tools to help your customers:</a:t>
            </a:r>
          </a:p>
        </p:txBody>
      </p:sp>
      <p:sp>
        <p:nvSpPr>
          <p:cNvPr id="2" name="TextBox 1">
            <a:extLst>
              <a:ext uri="{FF2B5EF4-FFF2-40B4-BE49-F238E27FC236}">
                <a16:creationId xmlns:a16="http://schemas.microsoft.com/office/drawing/2014/main" id="{081895B5-7A86-448C-B0BA-C426C789A182}"/>
              </a:ext>
            </a:extLst>
          </p:cNvPr>
          <p:cNvSpPr txBox="1"/>
          <p:nvPr/>
        </p:nvSpPr>
        <p:spPr>
          <a:xfrm>
            <a:off x="693420" y="2709603"/>
            <a:ext cx="2209800" cy="646331"/>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Create </a:t>
            </a:r>
            <a:r>
              <a:rPr lang="en-US">
                <a:solidFill>
                  <a:srgbClr val="000000"/>
                </a:solidFill>
                <a:latin typeface="Segoe UI Semibold" panose="020B0702040204020203" pitchFamily="34" charset="0"/>
                <a:ea typeface="Calibri" panose="020F0502020204030204" pitchFamily="34" charset="0"/>
              </a:rPr>
              <a:t>&amp; Analyze Like a Pro</a:t>
            </a:r>
            <a:endParaRPr lang="en-US"/>
          </a:p>
        </p:txBody>
      </p:sp>
      <p:sp>
        <p:nvSpPr>
          <p:cNvPr id="12" name="Text Placeholder 3">
            <a:extLst>
              <a:ext uri="{FF2B5EF4-FFF2-40B4-BE49-F238E27FC236}">
                <a16:creationId xmlns:a16="http://schemas.microsoft.com/office/drawing/2014/main" id="{CB0FB009-8470-4392-A852-C934EE266F9D}"/>
              </a:ext>
            </a:extLst>
          </p:cNvPr>
          <p:cNvSpPr txBox="1">
            <a:spLocks/>
          </p:cNvSpPr>
          <p:nvPr/>
        </p:nvSpPr>
        <p:spPr>
          <a:xfrm>
            <a:off x="3352799" y="3947976"/>
            <a:ext cx="6311003" cy="513602"/>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Your customers can manage their messages, appointments, contacts, and tasks—all in one place.</a:t>
            </a:r>
          </a:p>
        </p:txBody>
      </p:sp>
      <p:sp>
        <p:nvSpPr>
          <p:cNvPr id="13" name="TextBox 12">
            <a:extLst>
              <a:ext uri="{FF2B5EF4-FFF2-40B4-BE49-F238E27FC236}">
                <a16:creationId xmlns:a16="http://schemas.microsoft.com/office/drawing/2014/main" id="{D7AB4D2F-4182-4944-BE9D-62EE28D29C53}"/>
              </a:ext>
            </a:extLst>
          </p:cNvPr>
          <p:cNvSpPr txBox="1"/>
          <p:nvPr/>
        </p:nvSpPr>
        <p:spPr>
          <a:xfrm>
            <a:off x="693420" y="3947976"/>
            <a:ext cx="2209800" cy="646331"/>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Track &amp; Organize Effortlessly</a:t>
            </a:r>
            <a:endParaRPr lang="en-US"/>
          </a:p>
        </p:txBody>
      </p:sp>
      <p:sp>
        <p:nvSpPr>
          <p:cNvPr id="14" name="Text Placeholder 3">
            <a:extLst>
              <a:ext uri="{FF2B5EF4-FFF2-40B4-BE49-F238E27FC236}">
                <a16:creationId xmlns:a16="http://schemas.microsoft.com/office/drawing/2014/main" id="{8412AF23-839C-4D99-BDE5-4239B75424F9}"/>
              </a:ext>
            </a:extLst>
          </p:cNvPr>
          <p:cNvSpPr txBox="1">
            <a:spLocks/>
          </p:cNvSpPr>
          <p:nvPr/>
        </p:nvSpPr>
        <p:spPr>
          <a:xfrm>
            <a:off x="3352799" y="5117740"/>
            <a:ext cx="6311003" cy="513602"/>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0"/>
              </a:spcAft>
              <a:buNone/>
            </a:pPr>
            <a:r>
              <a:rPr lang="en-US" sz="1600">
                <a:effectLst/>
                <a:latin typeface="Segoe UI Semilight" panose="020B0402040204020203" pitchFamily="34" charset="0"/>
                <a:ea typeface="Calibri" panose="020F0502020204030204" pitchFamily="34" charset="0"/>
                <a:cs typeface="Segoe UI Semilight" panose="020B0402040204020203" pitchFamily="34" charset="0"/>
              </a:rPr>
              <a:t>Your customers can work together seamlessly with better and more secure collaboration tools.</a:t>
            </a:r>
          </a:p>
        </p:txBody>
      </p:sp>
      <p:sp>
        <p:nvSpPr>
          <p:cNvPr id="15" name="TextBox 14">
            <a:extLst>
              <a:ext uri="{FF2B5EF4-FFF2-40B4-BE49-F238E27FC236}">
                <a16:creationId xmlns:a16="http://schemas.microsoft.com/office/drawing/2014/main" id="{FFF7CA2D-13DA-4B54-9E48-64C1983AFD1B}"/>
              </a:ext>
            </a:extLst>
          </p:cNvPr>
          <p:cNvSpPr txBox="1"/>
          <p:nvPr/>
        </p:nvSpPr>
        <p:spPr>
          <a:xfrm>
            <a:off x="693420" y="5117740"/>
            <a:ext cx="2209800" cy="646331"/>
          </a:xfrm>
          <a:prstGeom prst="rect">
            <a:avLst/>
          </a:prstGeom>
          <a:noFill/>
        </p:spPr>
        <p:txBody>
          <a:bodyPr wrap="square" rtlCol="0">
            <a:spAutoFit/>
          </a:bodyPr>
          <a:lstStyle/>
          <a:p>
            <a:pPr marL="0" marR="0">
              <a:spcBef>
                <a:spcPts val="0"/>
              </a:spcBef>
              <a:spcAft>
                <a:spcPts val="800"/>
              </a:spcAft>
            </a:pPr>
            <a:r>
              <a:rPr lang="en-US" sz="1800">
                <a:solidFill>
                  <a:srgbClr val="000000"/>
                </a:solidFill>
                <a:effectLst/>
                <a:latin typeface="Segoe UI Semibold" panose="020B0702040204020203" pitchFamily="34" charset="0"/>
                <a:ea typeface="Calibri" panose="020F0502020204030204" pitchFamily="34" charset="0"/>
              </a:rPr>
              <a:t>Work Better, Together</a:t>
            </a:r>
            <a:endParaRPr lang="en-US"/>
          </a:p>
        </p:txBody>
      </p:sp>
      <p:cxnSp>
        <p:nvCxnSpPr>
          <p:cNvPr id="25" name="Straight Connector 24">
            <a:extLst>
              <a:ext uri="{FF2B5EF4-FFF2-40B4-BE49-F238E27FC236}">
                <a16:creationId xmlns:a16="http://schemas.microsoft.com/office/drawing/2014/main" id="{DF8794DC-A76E-4797-9A79-8FF0C59B0A80}"/>
              </a:ext>
            </a:extLst>
          </p:cNvPr>
          <p:cNvCxnSpPr/>
          <p:nvPr/>
        </p:nvCxnSpPr>
        <p:spPr>
          <a:xfrm>
            <a:off x="3352800" y="1898818"/>
            <a:ext cx="55118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6" name="Text Placeholder 10">
            <a:extLst>
              <a:ext uri="{FF2B5EF4-FFF2-40B4-BE49-F238E27FC236}">
                <a16:creationId xmlns:a16="http://schemas.microsoft.com/office/drawing/2014/main" id="{2691FF9A-059F-4448-B9DC-EE97F60A4CE6}"/>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5</a:t>
            </a:r>
          </a:p>
        </p:txBody>
      </p:sp>
    </p:spTree>
    <p:extLst>
      <p:ext uri="{BB962C8B-B14F-4D97-AF65-F5344CB8AC3E}">
        <p14:creationId xmlns:p14="http://schemas.microsoft.com/office/powerpoint/2010/main" val="295952428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74FC9B-F0DC-442C-91EC-F506ED341AAC}"/>
              </a:ext>
            </a:extLst>
          </p:cNvPr>
          <p:cNvSpPr>
            <a:spLocks noGrp="1"/>
          </p:cNvSpPr>
          <p:nvPr>
            <p:ph type="ftr" sz="quarter" idx="12"/>
          </p:nvPr>
        </p:nvSpPr>
        <p:spPr/>
        <p:txBody>
          <a:bodyPr/>
          <a:lstStyle/>
          <a:p>
            <a:r>
              <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MICROSOFT CONFIDENTIAL - SHARED UNDER </a:t>
            </a:r>
            <a:r>
              <a:rPr lang="en-US" sz="800" b="0" spc="50" err="1">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rPr>
              <a:t>NDA’l</a:t>
            </a:r>
            <a:endParaRPr lang="en-US" sz="800" b="0" spc="50">
              <a:gradFill>
                <a:gsLst>
                  <a:gs pos="0">
                    <a:srgbClr val="737373"/>
                  </a:gs>
                  <a:gs pos="100000">
                    <a:srgbClr val="737373"/>
                  </a:gs>
                </a:gsLst>
                <a:lin ang="2700000" scaled="1"/>
              </a:gradFill>
              <a:latin typeface="Segoe UI Bold" panose="020B0802040204020203" pitchFamily="34" charset="0"/>
              <a:cs typeface="Segoe UI Bold" panose="020B0802040204020203" pitchFamily="34" charset="0"/>
            </a:endParaRPr>
          </a:p>
        </p:txBody>
      </p:sp>
      <p:pic>
        <p:nvPicPr>
          <p:cNvPr id="8" name="MS logo gray - EMF" descr="Microsoft logo, gray text version">
            <a:extLst>
              <a:ext uri="{FF2B5EF4-FFF2-40B4-BE49-F238E27FC236}">
                <a16:creationId xmlns:a16="http://schemas.microsoft.com/office/drawing/2014/main" id="{21E3C029-35A0-48EF-A4D0-CDDA63CACC1A}"/>
              </a:ext>
            </a:extLst>
          </p:cNvPr>
          <p:cNvPicPr>
            <a:picLocks noChangeAspect="1"/>
          </p:cNvPicPr>
          <p:nvPr/>
        </p:nvPicPr>
        <p:blipFill>
          <a:blip r:embed="rId4"/>
          <a:stretch>
            <a:fillRect/>
          </a:stretch>
        </p:blipFill>
        <p:spPr bwMode="black">
          <a:xfrm>
            <a:off x="279400" y="255588"/>
            <a:ext cx="1168400" cy="250200"/>
          </a:xfrm>
          <a:prstGeom prst="rect">
            <a:avLst/>
          </a:prstGeom>
        </p:spPr>
      </p:pic>
      <p:sp>
        <p:nvSpPr>
          <p:cNvPr id="9" name="Title 9">
            <a:extLst>
              <a:ext uri="{FF2B5EF4-FFF2-40B4-BE49-F238E27FC236}">
                <a16:creationId xmlns:a16="http://schemas.microsoft.com/office/drawing/2014/main" id="{648619D3-D73A-419E-9587-ABD7AC8F5C6D}"/>
              </a:ext>
            </a:extLst>
          </p:cNvPr>
          <p:cNvSpPr txBox="1">
            <a:spLocks/>
          </p:cNvSpPr>
          <p:nvPr/>
        </p:nvSpPr>
        <p:spPr>
          <a:xfrm>
            <a:off x="378382" y="826860"/>
            <a:ext cx="6949654" cy="452432"/>
          </a:xfrm>
          <a:prstGeom prst="rect">
            <a:avLst/>
          </a:prstGeom>
          <a:solidFill>
            <a:schemeClr val="bg1"/>
          </a:solidFill>
        </p:spPr>
        <p:txBody>
          <a:bodyPr vert="horz" wrap="square" lIns="91440" tIns="45720" rIns="91440" bIns="45720" rtlCol="0" anchor="t">
            <a:spAutoFit/>
          </a:bodyPr>
          <a:lstStyle>
            <a:defPPr>
              <a:defRPr lang="en-US"/>
            </a:defPPr>
            <a:lvl1pPr marR="0" lvl="0" indent="0" algn="ctr" defTabSz="914377" fontAlgn="auto">
              <a:lnSpc>
                <a:spcPct val="90000"/>
              </a:lnSpc>
              <a:spcBef>
                <a:spcPts val="600"/>
              </a:spcBef>
              <a:spcAft>
                <a:spcPts val="0"/>
              </a:spcAft>
              <a:buClrTx/>
              <a:buSzTx/>
              <a:buFontTx/>
              <a:buNone/>
              <a:tabLst/>
              <a:defRPr kumimoji="0" sz="3200" b="0" i="0" u="none" strike="noStrike" cap="none" spc="-50" normalizeH="0" baseline="0">
                <a:ln>
                  <a:noFill/>
                </a:ln>
                <a:solidFill>
                  <a:schemeClr val="accent1"/>
                </a:solidFill>
                <a:effectLst/>
                <a:uLnTx/>
                <a:uFillTx/>
                <a:latin typeface="Segoe UI Semibold" panose="020B0702040204020203" pitchFamily="34" charset="0"/>
                <a:ea typeface="+mj-ea"/>
                <a:cs typeface="Segoe UI Semibold" panose="020B0702040204020203" pitchFamily="34" charset="0"/>
              </a:defRPr>
            </a:lvl1pPr>
          </a:lstStyle>
          <a:p>
            <a:pPr marL="0" marR="0" lvl="0" indent="0" algn="l" defTabSz="914377" rtl="0" eaLnBrk="1" fontAlgn="auto" latinLnBrk="0" hangingPunct="1">
              <a:lnSpc>
                <a:spcPct val="90000"/>
              </a:lnSpc>
              <a:spcBef>
                <a:spcPts val="600"/>
              </a:spcBef>
              <a:spcAft>
                <a:spcPts val="0"/>
              </a:spcAft>
              <a:buClrTx/>
              <a:buSzTx/>
              <a:buFontTx/>
              <a:buNone/>
              <a:tabLst/>
              <a:defRPr/>
            </a:pPr>
            <a:r>
              <a:rPr kumimoji="0" lang="en-US" sz="2600" b="0" i="0" u="none" strike="noStrike" kern="1200" cap="none" spc="-50" normalizeH="0" baseline="0" noProof="0">
                <a:ln>
                  <a:noFill/>
                </a:ln>
                <a:solidFill>
                  <a:srgbClr val="000000">
                    <a:alpha val="50000"/>
                  </a:srgbClr>
                </a:solidFill>
                <a:effectLst/>
                <a:uLnTx/>
                <a:uFillTx/>
                <a:latin typeface="Segoe UI Semibold" panose="020B0702040204020203" pitchFamily="34" charset="0"/>
                <a:ea typeface="+mj-ea"/>
                <a:cs typeface="Segoe UI Semibold" panose="020B0702040204020203" pitchFamily="34" charset="0"/>
              </a:rPr>
              <a:t>Customer research</a:t>
            </a:r>
          </a:p>
        </p:txBody>
      </p:sp>
      <p:sp>
        <p:nvSpPr>
          <p:cNvPr id="10" name="Text Placeholder 3">
            <a:extLst>
              <a:ext uri="{FF2B5EF4-FFF2-40B4-BE49-F238E27FC236}">
                <a16:creationId xmlns:a16="http://schemas.microsoft.com/office/drawing/2014/main" id="{F59D5E37-44FA-470C-BF2B-7A2E0D11477A}"/>
              </a:ext>
            </a:extLst>
          </p:cNvPr>
          <p:cNvSpPr txBox="1">
            <a:spLocks/>
          </p:cNvSpPr>
          <p:nvPr/>
        </p:nvSpPr>
        <p:spPr>
          <a:xfrm>
            <a:off x="3352800" y="1525524"/>
            <a:ext cx="7071360" cy="3447098"/>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Symbol" panose="05050102010706020507" pitchFamily="18" charset="2"/>
              <a:buChar char=""/>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Small or medium-sized businesses (SMBs) have simple needs with simple use cases that may not require the advanced features of Microsoft 365.</a:t>
            </a:r>
            <a:b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b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SMBs that want perpetual Microsoft Office licenses are traditionalists that want to own software or are opposed to the concept of a monthly usage fee.</a:t>
            </a:r>
            <a:b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b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After working out equivalent costs, perpetual SMB users view perpetual licenses as cheaper per month than Microsoft 365.</a:t>
            </a:r>
            <a:b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b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For Google users, perpetual licenses are often a supplement for specific use cases. </a:t>
            </a:r>
            <a:b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b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a:p>
            <a:pPr marL="342900" marR="0" lvl="0" indent="-342900">
              <a:lnSpc>
                <a:spcPct val="100000"/>
              </a:lnSpc>
              <a:spcBef>
                <a:spcPts val="0"/>
              </a:spcBef>
              <a:spcAft>
                <a:spcPts val="800"/>
              </a:spcAft>
              <a:buFont typeface="Symbol" panose="05050102010706020507" pitchFamily="18" charset="2"/>
              <a:buChar char=""/>
            </a:pPr>
            <a:r>
              <a:rPr lang="en-US" sz="1600">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rPr>
              <a:t>Perpetual SMB users have always bought this way and don’t see a reason to change.</a:t>
            </a:r>
            <a:endParaRPr lang="en-US" sz="1600">
              <a:effectLst/>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11" name="Text Placeholder 10">
            <a:extLst>
              <a:ext uri="{FF2B5EF4-FFF2-40B4-BE49-F238E27FC236}">
                <a16:creationId xmlns:a16="http://schemas.microsoft.com/office/drawing/2014/main" id="{E22CA905-D681-467D-B8FB-7DBC1E6F7333}"/>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t>6</a:t>
            </a:r>
          </a:p>
        </p:txBody>
      </p:sp>
      <p:sp>
        <p:nvSpPr>
          <p:cNvPr id="7" name="TextBox 6">
            <a:extLst>
              <a:ext uri="{FF2B5EF4-FFF2-40B4-BE49-F238E27FC236}">
                <a16:creationId xmlns:a16="http://schemas.microsoft.com/office/drawing/2014/main" id="{552BF529-D180-F748-93DA-BAE2443AE19F}"/>
              </a:ext>
            </a:extLst>
          </p:cNvPr>
          <p:cNvSpPr txBox="1"/>
          <p:nvPr/>
        </p:nvSpPr>
        <p:spPr>
          <a:xfrm>
            <a:off x="3352800" y="6031140"/>
            <a:ext cx="835245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lumMod val="50000"/>
                  </a:schemeClr>
                </a:solidFill>
                <a:latin typeface="Segoe UI"/>
                <a:cs typeface="Segoe UI"/>
              </a:rPr>
              <a:t>Source</a:t>
            </a:r>
            <a:r>
              <a:rPr lang="en-US" sz="1000">
                <a:solidFill>
                  <a:schemeClr val="bg1">
                    <a:lumMod val="65000"/>
                  </a:schemeClr>
                </a:solidFill>
                <a:latin typeface="Segoe UI"/>
                <a:cs typeface="Segoe UI"/>
              </a:rPr>
              <a:t>: </a:t>
            </a:r>
            <a:r>
              <a:rPr lang="en-US" sz="1000" b="0" i="0" u="none" strike="noStrike">
                <a:solidFill>
                  <a:schemeClr val="bg1">
                    <a:lumMod val="65000"/>
                  </a:schemeClr>
                </a:solidFill>
                <a:effectLst/>
                <a:latin typeface="Segoe UI Semibold" panose="020B0702040204020203" pitchFamily="34" charset="0"/>
              </a:rPr>
              <a:t>Office </a:t>
            </a:r>
            <a:r>
              <a:rPr lang="en-US" sz="1000" b="0" i="0" u="none" strike="noStrike" err="1">
                <a:solidFill>
                  <a:schemeClr val="bg1">
                    <a:lumMod val="65000"/>
                  </a:schemeClr>
                </a:solidFill>
                <a:effectLst/>
                <a:latin typeface="Segoe UI Semibold" panose="020B0702040204020203" pitchFamily="34" charset="0"/>
              </a:rPr>
              <a:t>vNext</a:t>
            </a:r>
            <a:r>
              <a:rPr lang="en-US" sz="1000" b="0" i="0" u="none" strike="noStrike">
                <a:solidFill>
                  <a:schemeClr val="bg1">
                    <a:lumMod val="65000"/>
                  </a:schemeClr>
                </a:solidFill>
                <a:effectLst/>
                <a:latin typeface="Segoe UI Semibold" panose="020B0702040204020203" pitchFamily="34" charset="0"/>
              </a:rPr>
              <a:t> Value Prop Research Prepared for Microsoft by Emerald Research Group​, March 2021</a:t>
            </a:r>
            <a:endParaRPr lang="en-US" sz="1000">
              <a:solidFill>
                <a:schemeClr val="bg1">
                  <a:lumMod val="65000"/>
                </a:schemeClr>
              </a:solidFill>
              <a:latin typeface="Segoe UI"/>
              <a:cs typeface="Segoe UI"/>
            </a:endParaRPr>
          </a:p>
        </p:txBody>
      </p:sp>
    </p:spTree>
    <p:extLst>
      <p:ext uri="{BB962C8B-B14F-4D97-AF65-F5344CB8AC3E}">
        <p14:creationId xmlns:p14="http://schemas.microsoft.com/office/powerpoint/2010/main" val="1410732147"/>
      </p:ext>
    </p:extLst>
  </p:cSld>
  <p:clrMapOvr>
    <a:masterClrMapping/>
  </p:clrMapOvr>
  <p:transition>
    <p:fade/>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40F4DA-15FC-4517-83DE-923C9DBD1448}"/>
              </a:ext>
            </a:extLst>
          </p:cNvPr>
          <p:cNvSpPr/>
          <p:nvPr/>
        </p:nvSpPr>
        <p:spPr>
          <a:xfrm>
            <a:off x="10545" y="0"/>
            <a:ext cx="12192000" cy="6858002"/>
          </a:xfrm>
          <a:prstGeom prst="rect">
            <a:avLst/>
          </a:prstGeom>
          <a:solidFill>
            <a:srgbClr val="2B7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0971E34C-5C34-40E1-A4A0-32AD44183E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828" y="0"/>
            <a:ext cx="6861717" cy="6861717"/>
          </a:xfrm>
          <a:prstGeom prst="rect">
            <a:avLst/>
          </a:prstGeom>
        </p:spPr>
      </p:pic>
      <p:sp>
        <p:nvSpPr>
          <p:cNvPr id="4" name="Footer Placeholder 3">
            <a:extLst>
              <a:ext uri="{FF2B5EF4-FFF2-40B4-BE49-F238E27FC236}">
                <a16:creationId xmlns:a16="http://schemas.microsoft.com/office/drawing/2014/main" id="{3C813FBC-4D50-41C8-9FB2-B0F9131DCDB5}"/>
              </a:ext>
            </a:extLst>
          </p:cNvPr>
          <p:cNvSpPr>
            <a:spLocks noGrp="1"/>
          </p:cNvSpPr>
          <p:nvPr>
            <p:ph type="ftr" sz="quarter" idx="12"/>
          </p:nvPr>
        </p:nvSpPr>
        <p:spPr/>
        <p:txBody>
          <a:bodyPr/>
          <a:lstStyle/>
          <a:p>
            <a:r>
              <a:rPr lang="en-US" sz="800" b="0" spc="50">
                <a:solidFill>
                  <a:schemeClr val="bg1"/>
                </a:solidFill>
                <a:latin typeface="Segoe UI Bold"/>
                <a:cs typeface="Segoe UI Bold"/>
              </a:rPr>
              <a:t>MICROSOFT CONFIDENTIAL - SHARED UNDER NDA</a:t>
            </a:r>
          </a:p>
        </p:txBody>
      </p:sp>
      <p:sp>
        <p:nvSpPr>
          <p:cNvPr id="8" name="Text Placeholder 10">
            <a:extLst>
              <a:ext uri="{FF2B5EF4-FFF2-40B4-BE49-F238E27FC236}">
                <a16:creationId xmlns:a16="http://schemas.microsoft.com/office/drawing/2014/main" id="{085F6D11-756D-4DDE-83AE-219A7349FFA2}"/>
              </a:ext>
            </a:extLst>
          </p:cNvPr>
          <p:cNvSpPr txBox="1">
            <a:spLocks/>
          </p:cNvSpPr>
          <p:nvPr/>
        </p:nvSpPr>
        <p:spPr>
          <a:xfrm>
            <a:off x="-702520" y="2509409"/>
            <a:ext cx="8409575" cy="561564"/>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3600">
                <a:solidFill>
                  <a:schemeClr val="bg1"/>
                </a:solidFill>
                <a:latin typeface="Segoe UI Semibold" panose="020B0702040204020203" pitchFamily="34" charset="0"/>
                <a:cs typeface="Segoe UI Semibold" panose="020B0702040204020203" pitchFamily="34" charset="0"/>
              </a:rPr>
              <a:t>Understand your customer</a:t>
            </a:r>
          </a:p>
        </p:txBody>
      </p:sp>
      <p:sp>
        <p:nvSpPr>
          <p:cNvPr id="6" name="Text Placeholder 10">
            <a:extLst>
              <a:ext uri="{FF2B5EF4-FFF2-40B4-BE49-F238E27FC236}">
                <a16:creationId xmlns:a16="http://schemas.microsoft.com/office/drawing/2014/main" id="{618DF359-F308-6E4E-9D2C-A9316E85CC73}"/>
              </a:ext>
            </a:extLst>
          </p:cNvPr>
          <p:cNvSpPr txBox="1">
            <a:spLocks/>
          </p:cNvSpPr>
          <p:nvPr/>
        </p:nvSpPr>
        <p:spPr>
          <a:xfrm>
            <a:off x="11696700" y="6436828"/>
            <a:ext cx="387350" cy="249620"/>
          </a:xfrm>
          <a:prstGeom prst="rect">
            <a:avLst/>
          </a:prstGeom>
        </p:spPr>
        <p:txBody>
          <a:bodyPr vert="horz" wrap="square" lIns="0" tIns="0" rIns="0" bIns="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en-US" sz="1600">
                <a:solidFill>
                  <a:schemeClr val="bg1"/>
                </a:solidFill>
              </a:rPr>
              <a:t>7</a:t>
            </a:r>
          </a:p>
        </p:txBody>
      </p:sp>
    </p:spTree>
    <p:extLst>
      <p:ext uri="{BB962C8B-B14F-4D97-AF65-F5344CB8AC3E}">
        <p14:creationId xmlns:p14="http://schemas.microsoft.com/office/powerpoint/2010/main" val="71719933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VCT-BODYINDENTATION" val="0;27;27;46;45;63;63;81;"/>
  <p:tag name="VCT-BULLETVISIBILITY" val="G****"/>
</p:tagLst>
</file>

<file path=ppt/tags/tag2.xml><?xml version="1.0" encoding="utf-8"?>
<p:tagLst xmlns:a="http://schemas.openxmlformats.org/drawingml/2006/main" xmlns:r="http://schemas.openxmlformats.org/officeDocument/2006/relationships" xmlns:p="http://schemas.openxmlformats.org/presentationml/2006/main">
  <p:tag name="STYLE" val="VCT_Marker"/>
  <p:tag name="DATE" val="05/31/2016 12:58:47"/>
  <p:tag name="VCTMASTER" val="1_CMR_Presentation_Template_230615"/>
  <p:tag name="VCTORDER" val="2"/>
</p:tagLst>
</file>

<file path=ppt/theme/theme1.xml><?xml version="1.0" encoding="utf-8"?>
<a:theme xmlns:a="http://schemas.openxmlformats.org/drawingml/2006/main" name="1_CMR_Presentation_Template_230615">
  <a:themeElements>
    <a:clrScheme name="3CMG Market Research">
      <a:dk1>
        <a:srgbClr val="505050"/>
      </a:dk1>
      <a:lt1>
        <a:srgbClr val="FFFFFF"/>
      </a:lt1>
      <a:dk2>
        <a:srgbClr val="0072C6"/>
      </a:dk2>
      <a:lt2>
        <a:srgbClr val="D2D2D2"/>
      </a:lt2>
      <a:accent1>
        <a:srgbClr val="0072C6"/>
      </a:accent1>
      <a:accent2>
        <a:srgbClr val="00B294"/>
      </a:accent2>
      <a:accent3>
        <a:srgbClr val="68217A"/>
      </a:accent3>
      <a:accent4>
        <a:srgbClr val="BAD80A"/>
      </a:accent4>
      <a:accent5>
        <a:srgbClr val="EC008C"/>
      </a:accent5>
      <a:accent6>
        <a:srgbClr val="FF8C0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5489257A-4A54-48AE-9050-364932E058D7}" vid="{B5D8B96D-CF74-40BE-861C-E97274E0A8D4}"/>
    </a:ext>
  </a:extLst>
</a:theme>
</file>

<file path=ppt/theme/theme2.xml><?xml version="1.0" encoding="utf-8"?>
<a:theme xmlns:a="http://schemas.openxmlformats.org/drawingml/2006/main" name="2_DARK BLUE TEMPLATE">
  <a:themeElements>
    <a:clrScheme name="Custom 43">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2050"/>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CD38365E-7401-4665-AF36-7000951ED6D4}"/>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lcf76f155ced4ddcb4097134ff3c332f xmlns="1d0cac5e-3bca-4bdc-b594-2969f7875fe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6360ACDF50D648B3B739E6CBE31522" ma:contentTypeVersion="12" ma:contentTypeDescription="Create a new document." ma:contentTypeScope="" ma:versionID="7515819817efa298b7f030b6b9ab75dc">
  <xsd:schema xmlns:xsd="http://www.w3.org/2001/XMLSchema" xmlns:xs="http://www.w3.org/2001/XMLSchema" xmlns:p="http://schemas.microsoft.com/office/2006/metadata/properties" xmlns:ns2="1d0cac5e-3bca-4bdc-b594-2969f7875fea" xmlns:ns3="230e9df3-be65-4c73-a93b-d1236ebd677e" targetNamespace="http://schemas.microsoft.com/office/2006/metadata/properties" ma:root="true" ma:fieldsID="b874be5c8f918a9b1e75903d9c56ead8" ns2:_="" ns3:_="">
    <xsd:import namespace="1d0cac5e-3bca-4bdc-b594-2969f7875fea"/>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cac5e-3bca-4bdc-b594-2969f7875f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3afbd17-273a-4b2b-9375-cd0b161f4ec3}" ma:internalName="TaxCatchAll" ma:showField="CatchAllData" ma:web="7483f28e-07bc-4022-b702-b7837ee587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22041E-410B-4B49-80E8-F6EEF7A9BD2D}">
  <ds:schemaRefs>
    <ds:schemaRef ds:uri="http://schemas.microsoft.com/sharepoint/v3/contenttype/forms"/>
  </ds:schemaRefs>
</ds:datastoreItem>
</file>

<file path=customXml/itemProps2.xml><?xml version="1.0" encoding="utf-8"?>
<ds:datastoreItem xmlns:ds="http://schemas.openxmlformats.org/officeDocument/2006/customXml" ds:itemID="{8E3B3999-CDA3-47DA-955E-B80602411763}">
  <ds:schemaRefs>
    <ds:schemaRef ds:uri="02473cfc-230a-4fc0-8914-533628be67d5"/>
    <ds:schemaRef ds:uri="9d4cb281-091b-46bd-b268-38dc9c36e401"/>
    <ds:schemaRef ds:uri="e4046cd9-fbb7-4e24-9338-4945027dd7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039f2377-1a99-4330-84ab-17bb504ee4b7"/>
  </ds:schemaRefs>
</ds:datastoreItem>
</file>

<file path=customXml/itemProps3.xml><?xml version="1.0" encoding="utf-8"?>
<ds:datastoreItem xmlns:ds="http://schemas.openxmlformats.org/officeDocument/2006/customXml" ds:itemID="{C805E3A7-02AC-43FA-BE85-0C7A626056CA}"/>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33</Slides>
  <Notes>2</Notes>
  <HiddenSlides>0</HiddenSlide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1_CMR_Presentation_Template_230615</vt:lpstr>
      <vt:lpstr>2_DARK BLUE TEMPLATE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Karena Tran</dc:creator>
  <cp:revision>2</cp:revision>
  <dcterms:created xsi:type="dcterms:W3CDTF">2020-07-13T18:18:55Z</dcterms:created>
  <dcterms:modified xsi:type="dcterms:W3CDTF">2021-08-31T17:22:21Z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0x010100AC6360ACDF50D648B3B739E6CBE31522</vt:lpwstr>
  </property>
  <property fmtid="{D5CDD505-2E9C-101B-9397-08002B2CF9AE}" pid="3" name="xd_Signature">
    <vt:lpwstr/>
  </property>
  <property fmtid="{D5CDD505-2E9C-101B-9397-08002B2CF9AE}" pid="4" name="SharedWithUsers">
    <vt:lpwstr>16;#SharingLinks.a653b2e3-4920-439a-ab4b-c710b9208fe2.OrganizationEdit.cbcbd069-69b5-46eb-813b-275fccca2f51;#13;#Cassie Pan;#749;#Tamim Chowdhury;#1177;#Amy Hansen</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MediaServiceImageTags">
    <vt:lpwstr/>
  </property>
</Properties>
</file>